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314" r:id="rId3"/>
    <p:sldId id="349" r:id="rId4"/>
    <p:sldId id="350" r:id="rId5"/>
    <p:sldId id="351" r:id="rId6"/>
    <p:sldId id="352" r:id="rId7"/>
    <p:sldId id="353" r:id="rId8"/>
    <p:sldId id="354" r:id="rId9"/>
    <p:sldId id="355"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9797"/>
    <a:srgbClr val="934BC9"/>
    <a:srgbClr val="0000FF"/>
    <a:srgbClr val="413A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911EA5-0291-4C3F-B2F5-F7FBD3F18076}" v="66" dt="2025-12-08T23:09:57.986"/>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22" autoAdjust="0"/>
    <p:restoredTop sz="94687" autoAdjust="0"/>
  </p:normalViewPr>
  <p:slideViewPr>
    <p:cSldViewPr snapToGrid="0">
      <p:cViewPr varScale="1">
        <p:scale>
          <a:sx n="105" d="100"/>
          <a:sy n="105" d="100"/>
        </p:scale>
        <p:origin x="280" y="6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ize Dong" userId="a5f59ade607e3dcb" providerId="LiveId" clId="{FFDC1BE5-C1CE-41D9-8887-3D0A03346BC9}"/>
    <pc:docChg chg="undo redo custSel addSld delSld modSld sldOrd">
      <pc:chgData name="Daize Dong" userId="a5f59ade607e3dcb" providerId="LiveId" clId="{FFDC1BE5-C1CE-41D9-8887-3D0A03346BC9}" dt="2025-12-08T23:10:23.839" v="19650" actId="14100"/>
      <pc:docMkLst>
        <pc:docMk/>
      </pc:docMkLst>
      <pc:sldChg chg="addSp delSp modSp add mod">
        <pc:chgData name="Daize Dong" userId="a5f59ade607e3dcb" providerId="LiveId" clId="{FFDC1BE5-C1CE-41D9-8887-3D0A03346BC9}" dt="2025-12-08T22:21:37.889" v="19132" actId="20577"/>
        <pc:sldMkLst>
          <pc:docMk/>
          <pc:sldMk cId="3937104148" sldId="272"/>
        </pc:sldMkLst>
        <pc:spChg chg="mod">
          <ac:chgData name="Daize Dong" userId="a5f59ade607e3dcb" providerId="LiveId" clId="{FFDC1BE5-C1CE-41D9-8887-3D0A03346BC9}" dt="2025-12-08T22:21:37.889" v="19132" actId="20577"/>
          <ac:spMkLst>
            <pc:docMk/>
            <pc:sldMk cId="3937104148" sldId="272"/>
            <ac:spMk id="3" creationId="{35C1D58F-D4AA-2E60-2738-4F1DAE802537}"/>
          </ac:spMkLst>
        </pc:spChg>
      </pc:sldChg>
      <pc:sldChg chg="addSp delSp modSp add del mod ord">
        <pc:chgData name="Daize Dong" userId="a5f59ade607e3dcb" providerId="LiveId" clId="{FFDC1BE5-C1CE-41D9-8887-3D0A03346BC9}" dt="2025-12-08T22:30:18.207" v="19291" actId="47"/>
        <pc:sldMkLst>
          <pc:docMk/>
          <pc:sldMk cId="2885554354" sldId="310"/>
        </pc:sldMkLst>
      </pc:sldChg>
      <pc:sldChg chg="addSp delSp modSp add del mod ord">
        <pc:chgData name="Daize Dong" userId="a5f59ade607e3dcb" providerId="LiveId" clId="{FFDC1BE5-C1CE-41D9-8887-3D0A03346BC9}" dt="2025-12-08T22:30:18.207" v="19291" actId="47"/>
        <pc:sldMkLst>
          <pc:docMk/>
          <pc:sldMk cId="2571224148" sldId="311"/>
        </pc:sldMkLst>
      </pc:sldChg>
      <pc:sldChg chg="addSp delSp modSp add mod ord">
        <pc:chgData name="Daize Dong" userId="a5f59ade607e3dcb" providerId="LiveId" clId="{FFDC1BE5-C1CE-41D9-8887-3D0A03346BC9}" dt="2025-12-08T22:36:04.830" v="19297" actId="115"/>
        <pc:sldMkLst>
          <pc:docMk/>
          <pc:sldMk cId="3446138467" sldId="314"/>
        </pc:sldMkLst>
        <pc:spChg chg="mod">
          <ac:chgData name="Daize Dong" userId="a5f59ade607e3dcb" providerId="LiveId" clId="{FFDC1BE5-C1CE-41D9-8887-3D0A03346BC9}" dt="2025-12-08T22:36:04.830" v="19297" actId="115"/>
          <ac:spMkLst>
            <pc:docMk/>
            <pc:sldMk cId="3446138467" sldId="314"/>
            <ac:spMk id="2" creationId="{A909F160-7DFF-E31E-B459-436F9BC3B8CA}"/>
          </ac:spMkLst>
        </pc:spChg>
        <pc:spChg chg="mod">
          <ac:chgData name="Daize Dong" userId="a5f59ade607e3dcb" providerId="LiveId" clId="{FFDC1BE5-C1CE-41D9-8887-3D0A03346BC9}" dt="2025-12-08T22:21:42.253" v="19133" actId="20577"/>
          <ac:spMkLst>
            <pc:docMk/>
            <pc:sldMk cId="3446138467" sldId="314"/>
            <ac:spMk id="3" creationId="{6BAB5F28-D0B0-A985-526F-76CDF1DCF2DF}"/>
          </ac:spMkLst>
        </pc:spChg>
        <pc:graphicFrameChg chg="add del modGraphic">
          <ac:chgData name="Daize Dong" userId="a5f59ade607e3dcb" providerId="LiveId" clId="{FFDC1BE5-C1CE-41D9-8887-3D0A03346BC9}" dt="2025-12-08T22:21:50.861" v="19135" actId="478"/>
          <ac:graphicFrameMkLst>
            <pc:docMk/>
            <pc:sldMk cId="3446138467" sldId="314"/>
            <ac:graphicFrameMk id="6" creationId="{219E2ED8-6D88-516F-CA47-5B54BF51BCCA}"/>
          </ac:graphicFrameMkLst>
        </pc:graphicFrameChg>
        <pc:picChg chg="add del mod">
          <ac:chgData name="Daize Dong" userId="a5f59ade607e3dcb" providerId="LiveId" clId="{FFDC1BE5-C1CE-41D9-8887-3D0A03346BC9}" dt="2025-12-08T22:23:27.550" v="19142" actId="21"/>
          <ac:picMkLst>
            <pc:docMk/>
            <pc:sldMk cId="3446138467" sldId="314"/>
            <ac:picMk id="9" creationId="{C8BE876D-823C-699F-4888-59E443DFCB8F}"/>
          </ac:picMkLst>
        </pc:picChg>
      </pc:sldChg>
      <pc:sldChg chg="addSp delSp modSp add del mod ord">
        <pc:chgData name="Daize Dong" userId="a5f59ade607e3dcb" providerId="LiveId" clId="{FFDC1BE5-C1CE-41D9-8887-3D0A03346BC9}" dt="2025-12-08T22:30:18.207" v="19291" actId="47"/>
        <pc:sldMkLst>
          <pc:docMk/>
          <pc:sldMk cId="3014023908" sldId="344"/>
        </pc:sldMkLst>
      </pc:sldChg>
      <pc:sldChg chg="addSp delSp modSp add del mod ord">
        <pc:chgData name="Daize Dong" userId="a5f59ade607e3dcb" providerId="LiveId" clId="{FFDC1BE5-C1CE-41D9-8887-3D0A03346BC9}" dt="2025-12-08T22:30:18.207" v="19291" actId="47"/>
        <pc:sldMkLst>
          <pc:docMk/>
          <pc:sldMk cId="2162400396" sldId="345"/>
        </pc:sldMkLst>
      </pc:sldChg>
      <pc:sldChg chg="addSp delSp modSp add del mod ord">
        <pc:chgData name="Daize Dong" userId="a5f59ade607e3dcb" providerId="LiveId" clId="{FFDC1BE5-C1CE-41D9-8887-3D0A03346BC9}" dt="2025-12-08T22:30:18.207" v="19291" actId="47"/>
        <pc:sldMkLst>
          <pc:docMk/>
          <pc:sldMk cId="3637758853" sldId="346"/>
        </pc:sldMkLst>
      </pc:sldChg>
      <pc:sldChg chg="addSp delSp modSp new del mod">
        <pc:chgData name="Daize Dong" userId="a5f59ade607e3dcb" providerId="LiveId" clId="{FFDC1BE5-C1CE-41D9-8887-3D0A03346BC9}" dt="2025-12-08T22:30:18.207" v="19291" actId="47"/>
        <pc:sldMkLst>
          <pc:docMk/>
          <pc:sldMk cId="2267741605" sldId="347"/>
        </pc:sldMkLst>
      </pc:sldChg>
      <pc:sldChg chg="addSp delSp modSp add del mod">
        <pc:chgData name="Daize Dong" userId="a5f59ade607e3dcb" providerId="LiveId" clId="{FFDC1BE5-C1CE-41D9-8887-3D0A03346BC9}" dt="2025-12-08T22:30:18.207" v="19291" actId="47"/>
        <pc:sldMkLst>
          <pc:docMk/>
          <pc:sldMk cId="3863281387" sldId="348"/>
        </pc:sldMkLst>
      </pc:sldChg>
      <pc:sldChg chg="addSp modSp add mod">
        <pc:chgData name="Daize Dong" userId="a5f59ade607e3dcb" providerId="LiveId" clId="{FFDC1BE5-C1CE-41D9-8887-3D0A03346BC9}" dt="2025-12-08T23:10:23.839" v="19650" actId="14100"/>
        <pc:sldMkLst>
          <pc:docMk/>
          <pc:sldMk cId="2439255644" sldId="349"/>
        </pc:sldMkLst>
        <pc:spChg chg="mod">
          <ac:chgData name="Daize Dong" userId="a5f59ade607e3dcb" providerId="LiveId" clId="{FFDC1BE5-C1CE-41D9-8887-3D0A03346BC9}" dt="2025-12-08T22:38:44.659" v="19314" actId="1076"/>
          <ac:spMkLst>
            <pc:docMk/>
            <pc:sldMk cId="2439255644" sldId="349"/>
            <ac:spMk id="2" creationId="{A131C844-09C5-7849-3A95-3F3794142616}"/>
          </ac:spMkLst>
        </pc:spChg>
        <pc:spChg chg="add mod">
          <ac:chgData name="Daize Dong" userId="a5f59ade607e3dcb" providerId="LiveId" clId="{FFDC1BE5-C1CE-41D9-8887-3D0A03346BC9}" dt="2025-12-08T22:38:48.246" v="19315" actId="1076"/>
          <ac:spMkLst>
            <pc:docMk/>
            <pc:sldMk cId="2439255644" sldId="349"/>
            <ac:spMk id="4" creationId="{0CC7A516-788B-C0B2-09C6-AD1EEE768986}"/>
          </ac:spMkLst>
        </pc:spChg>
        <pc:spChg chg="add mod">
          <ac:chgData name="Daize Dong" userId="a5f59ade607e3dcb" providerId="LiveId" clId="{FFDC1BE5-C1CE-41D9-8887-3D0A03346BC9}" dt="2025-12-08T23:09:45.773" v="19538" actId="1076"/>
          <ac:spMkLst>
            <pc:docMk/>
            <pc:sldMk cId="2439255644" sldId="349"/>
            <ac:spMk id="5" creationId="{62BB7A53-0FE7-FF75-B358-43E88B6BE128}"/>
          </ac:spMkLst>
        </pc:spChg>
        <pc:spChg chg="add mod">
          <ac:chgData name="Daize Dong" userId="a5f59ade607e3dcb" providerId="LiveId" clId="{FFDC1BE5-C1CE-41D9-8887-3D0A03346BC9}" dt="2025-12-08T23:10:23.839" v="19650" actId="14100"/>
          <ac:spMkLst>
            <pc:docMk/>
            <pc:sldMk cId="2439255644" sldId="349"/>
            <ac:spMk id="7" creationId="{6800AF3D-D6CC-E22E-8C6B-2C3CAC226931}"/>
          </ac:spMkLst>
        </pc:spChg>
      </pc:sldChg>
      <pc:sldChg chg="addSp modSp add mod">
        <pc:chgData name="Daize Dong" userId="a5f59ade607e3dcb" providerId="LiveId" clId="{FFDC1BE5-C1CE-41D9-8887-3D0A03346BC9}" dt="2025-12-08T22:39:06.973" v="19323" actId="1076"/>
        <pc:sldMkLst>
          <pc:docMk/>
          <pc:sldMk cId="2244132524" sldId="350"/>
        </pc:sldMkLst>
        <pc:spChg chg="mod">
          <ac:chgData name="Daize Dong" userId="a5f59ade607e3dcb" providerId="LiveId" clId="{FFDC1BE5-C1CE-41D9-8887-3D0A03346BC9}" dt="2025-12-08T22:37:53.201" v="19298" actId="1076"/>
          <ac:spMkLst>
            <pc:docMk/>
            <pc:sldMk cId="2244132524" sldId="350"/>
            <ac:spMk id="2" creationId="{9B49FE18-1AD5-4504-7CDF-09F5EBC79EB1}"/>
          </ac:spMkLst>
        </pc:spChg>
        <pc:spChg chg="add mod">
          <ac:chgData name="Daize Dong" userId="a5f59ade607e3dcb" providerId="LiveId" clId="{FFDC1BE5-C1CE-41D9-8887-3D0A03346BC9}" dt="2025-12-08T22:39:06.973" v="19323" actId="1076"/>
          <ac:spMkLst>
            <pc:docMk/>
            <pc:sldMk cId="2244132524" sldId="350"/>
            <ac:spMk id="4" creationId="{159B4EAB-3ECE-BAA5-98F2-C74449B48283}"/>
          </ac:spMkLst>
        </pc:spChg>
      </pc:sldChg>
      <pc:sldChg chg="addSp modSp add mod">
        <pc:chgData name="Daize Dong" userId="a5f59ade607e3dcb" providerId="LiveId" clId="{FFDC1BE5-C1CE-41D9-8887-3D0A03346BC9}" dt="2025-12-08T22:43:30.454" v="19410" actId="20577"/>
        <pc:sldMkLst>
          <pc:docMk/>
          <pc:sldMk cId="4137683853" sldId="351"/>
        </pc:sldMkLst>
        <pc:spChg chg="mod">
          <ac:chgData name="Daize Dong" userId="a5f59ade607e3dcb" providerId="LiveId" clId="{FFDC1BE5-C1CE-41D9-8887-3D0A03346BC9}" dt="2025-12-08T22:39:28.150" v="19326" actId="1076"/>
          <ac:spMkLst>
            <pc:docMk/>
            <pc:sldMk cId="4137683853" sldId="351"/>
            <ac:spMk id="2" creationId="{9CFA39AA-B5E5-21FB-A5CC-C79F4FED7095}"/>
          </ac:spMkLst>
        </pc:spChg>
        <pc:spChg chg="add mod">
          <ac:chgData name="Daize Dong" userId="a5f59ade607e3dcb" providerId="LiveId" clId="{FFDC1BE5-C1CE-41D9-8887-3D0A03346BC9}" dt="2025-12-08T22:43:30.454" v="19410" actId="20577"/>
          <ac:spMkLst>
            <pc:docMk/>
            <pc:sldMk cId="4137683853" sldId="351"/>
            <ac:spMk id="4" creationId="{5F7B4D03-636D-B600-4778-829A0DB77873}"/>
          </ac:spMkLst>
        </pc:spChg>
      </pc:sldChg>
      <pc:sldChg chg="addSp delSp modSp add mod">
        <pc:chgData name="Daize Dong" userId="a5f59ade607e3dcb" providerId="LiveId" clId="{FFDC1BE5-C1CE-41D9-8887-3D0A03346BC9}" dt="2025-12-08T22:46:22.464" v="19452"/>
        <pc:sldMkLst>
          <pc:docMk/>
          <pc:sldMk cId="3120187390" sldId="352"/>
        </pc:sldMkLst>
        <pc:spChg chg="del mod">
          <ac:chgData name="Daize Dong" userId="a5f59ade607e3dcb" providerId="LiveId" clId="{FFDC1BE5-C1CE-41D9-8887-3D0A03346BC9}" dt="2025-12-08T22:46:20.200" v="19450" actId="21"/>
          <ac:spMkLst>
            <pc:docMk/>
            <pc:sldMk cId="3120187390" sldId="352"/>
            <ac:spMk id="2" creationId="{67E18F6B-2682-834E-206D-D5FDE5C7A434}"/>
          </ac:spMkLst>
        </pc:spChg>
        <pc:spChg chg="add mod">
          <ac:chgData name="Daize Dong" userId="a5f59ade607e3dcb" providerId="LiveId" clId="{FFDC1BE5-C1CE-41D9-8887-3D0A03346BC9}" dt="2025-12-08T22:46:22.464" v="19452"/>
          <ac:spMkLst>
            <pc:docMk/>
            <pc:sldMk cId="3120187390" sldId="352"/>
            <ac:spMk id="9" creationId="{B9F85D4F-7C0D-7E1D-270C-61A757FCCDC3}"/>
          </ac:spMkLst>
        </pc:spChg>
        <pc:picChg chg="add mod">
          <ac:chgData name="Daize Dong" userId="a5f59ade607e3dcb" providerId="LiveId" clId="{FFDC1BE5-C1CE-41D9-8887-3D0A03346BC9}" dt="2025-12-08T22:44:06.745" v="19430" actId="1076"/>
          <ac:picMkLst>
            <pc:docMk/>
            <pc:sldMk cId="3120187390" sldId="352"/>
            <ac:picMk id="5" creationId="{A3104B00-6FC7-3222-C952-37B5A4FEEDE2}"/>
          </ac:picMkLst>
        </pc:picChg>
        <pc:picChg chg="add del mod">
          <ac:chgData name="Daize Dong" userId="a5f59ade607e3dcb" providerId="LiveId" clId="{FFDC1BE5-C1CE-41D9-8887-3D0A03346BC9}" dt="2025-12-08T22:45:48.089" v="19437" actId="21"/>
          <ac:picMkLst>
            <pc:docMk/>
            <pc:sldMk cId="3120187390" sldId="352"/>
            <ac:picMk id="7" creationId="{0EFFDDC4-6BF3-60AD-494A-18424AED7498}"/>
          </ac:picMkLst>
        </pc:picChg>
        <pc:picChg chg="add del mod">
          <ac:chgData name="Daize Dong" userId="a5f59ade607e3dcb" providerId="LiveId" clId="{FFDC1BE5-C1CE-41D9-8887-3D0A03346BC9}" dt="2025-12-08T22:46:09.580" v="19446" actId="21"/>
          <ac:picMkLst>
            <pc:docMk/>
            <pc:sldMk cId="3120187390" sldId="352"/>
            <ac:picMk id="8" creationId="{0EFFDDC4-6BF3-60AD-494A-18424AED7498}"/>
          </ac:picMkLst>
        </pc:picChg>
      </pc:sldChg>
      <pc:sldChg chg="addSp delSp modSp add mod">
        <pc:chgData name="Daize Dong" userId="a5f59ade607e3dcb" providerId="LiveId" clId="{FFDC1BE5-C1CE-41D9-8887-3D0A03346BC9}" dt="2025-12-08T22:48:50.563" v="19496" actId="21"/>
        <pc:sldMkLst>
          <pc:docMk/>
          <pc:sldMk cId="2531596703" sldId="353"/>
        </pc:sldMkLst>
        <pc:spChg chg="del mod">
          <ac:chgData name="Daize Dong" userId="a5f59ade607e3dcb" providerId="LiveId" clId="{FFDC1BE5-C1CE-41D9-8887-3D0A03346BC9}" dt="2025-12-08T22:46:42.753" v="19458" actId="21"/>
          <ac:spMkLst>
            <pc:docMk/>
            <pc:sldMk cId="2531596703" sldId="353"/>
            <ac:spMk id="2" creationId="{1F411B08-C0FD-CA67-BB1B-6F098D038404}"/>
          </ac:spMkLst>
        </pc:spChg>
        <pc:spChg chg="add del mod">
          <ac:chgData name="Daize Dong" userId="a5f59ade607e3dcb" providerId="LiveId" clId="{FFDC1BE5-C1CE-41D9-8887-3D0A03346BC9}" dt="2025-12-08T22:46:44.008" v="19459" actId="478"/>
          <ac:spMkLst>
            <pc:docMk/>
            <pc:sldMk cId="2531596703" sldId="353"/>
            <ac:spMk id="9" creationId="{67E18F6B-2682-834E-206D-D5FDE5C7A434}"/>
          </ac:spMkLst>
        </pc:spChg>
        <pc:spChg chg="add mod">
          <ac:chgData name="Daize Dong" userId="a5f59ade607e3dcb" providerId="LiveId" clId="{FFDC1BE5-C1CE-41D9-8887-3D0A03346BC9}" dt="2025-12-08T22:48:10.730" v="19474" actId="115"/>
          <ac:spMkLst>
            <pc:docMk/>
            <pc:sldMk cId="2531596703" sldId="353"/>
            <ac:spMk id="10" creationId="{1F411B08-C0FD-CA67-BB1B-6F098D038404}"/>
          </ac:spMkLst>
        </pc:spChg>
        <pc:picChg chg="add del mod">
          <ac:chgData name="Daize Dong" userId="a5f59ade607e3dcb" providerId="LiveId" clId="{FFDC1BE5-C1CE-41D9-8887-3D0A03346BC9}" dt="2025-12-08T22:45:42.278" v="19432" actId="21"/>
          <ac:picMkLst>
            <pc:docMk/>
            <pc:sldMk cId="2531596703" sldId="353"/>
            <ac:picMk id="5" creationId="{0EFFDDC4-6BF3-60AD-494A-18424AED7498}"/>
          </ac:picMkLst>
        </pc:picChg>
        <pc:picChg chg="add del mod">
          <ac:chgData name="Daize Dong" userId="a5f59ade607e3dcb" providerId="LiveId" clId="{FFDC1BE5-C1CE-41D9-8887-3D0A03346BC9}" dt="2025-12-08T22:45:56.433" v="19443" actId="21"/>
          <ac:picMkLst>
            <pc:docMk/>
            <pc:sldMk cId="2531596703" sldId="353"/>
            <ac:picMk id="7" creationId="{0EFFDDC4-6BF3-60AD-494A-18424AED7498}"/>
          </ac:picMkLst>
        </pc:picChg>
        <pc:picChg chg="add mod">
          <ac:chgData name="Daize Dong" userId="a5f59ade607e3dcb" providerId="LiveId" clId="{FFDC1BE5-C1CE-41D9-8887-3D0A03346BC9}" dt="2025-12-08T22:46:10.666" v="19447"/>
          <ac:picMkLst>
            <pc:docMk/>
            <pc:sldMk cId="2531596703" sldId="353"/>
            <ac:picMk id="8" creationId="{0EFFDDC4-6BF3-60AD-494A-18424AED7498}"/>
          </ac:picMkLst>
        </pc:picChg>
        <pc:picChg chg="add del mod">
          <ac:chgData name="Daize Dong" userId="a5f59ade607e3dcb" providerId="LiveId" clId="{FFDC1BE5-C1CE-41D9-8887-3D0A03346BC9}" dt="2025-12-08T22:48:50.563" v="19496" actId="21"/>
          <ac:picMkLst>
            <pc:docMk/>
            <pc:sldMk cId="2531596703" sldId="353"/>
            <ac:picMk id="11" creationId="{93AD34B7-16D4-B4C2-3005-FEB77F7632E9}"/>
          </ac:picMkLst>
        </pc:picChg>
      </pc:sldChg>
      <pc:sldChg chg="addSp delSp modSp add mod">
        <pc:chgData name="Daize Dong" userId="a5f59ade607e3dcb" providerId="LiveId" clId="{FFDC1BE5-C1CE-41D9-8887-3D0A03346BC9}" dt="2025-12-08T22:52:21.902" v="19521" actId="115"/>
        <pc:sldMkLst>
          <pc:docMk/>
          <pc:sldMk cId="4231123781" sldId="354"/>
        </pc:sldMkLst>
        <pc:spChg chg="mod">
          <ac:chgData name="Daize Dong" userId="a5f59ade607e3dcb" providerId="LiveId" clId="{FFDC1BE5-C1CE-41D9-8887-3D0A03346BC9}" dt="2025-12-08T22:52:21.902" v="19521" actId="115"/>
          <ac:spMkLst>
            <pc:docMk/>
            <pc:sldMk cId="4231123781" sldId="354"/>
            <ac:spMk id="2" creationId="{709AD539-2AEE-4970-ECAD-027BFDFA2C27}"/>
          </ac:spMkLst>
        </pc:spChg>
        <pc:graphicFrameChg chg="del">
          <ac:chgData name="Daize Dong" userId="a5f59ade607e3dcb" providerId="LiveId" clId="{FFDC1BE5-C1CE-41D9-8887-3D0A03346BC9}" dt="2025-12-08T22:49:05.251" v="19501" actId="21"/>
          <ac:graphicFrameMkLst>
            <pc:docMk/>
            <pc:sldMk cId="4231123781" sldId="354"/>
            <ac:graphicFrameMk id="6" creationId="{D8CC262B-8C99-84AC-9D49-53A288DC6C7E}"/>
          </ac:graphicFrameMkLst>
        </pc:graphicFrameChg>
        <pc:picChg chg="add del mod ord">
          <ac:chgData name="Daize Dong" userId="a5f59ade607e3dcb" providerId="LiveId" clId="{FFDC1BE5-C1CE-41D9-8887-3D0A03346BC9}" dt="2025-12-08T22:48:32.785" v="19490" actId="21"/>
          <ac:picMkLst>
            <pc:docMk/>
            <pc:sldMk cId="4231123781" sldId="354"/>
            <ac:picMk id="5" creationId="{93AD34B7-16D4-B4C2-3005-FEB77F7632E9}"/>
          </ac:picMkLst>
        </pc:picChg>
        <pc:picChg chg="add mod modCrop">
          <ac:chgData name="Daize Dong" userId="a5f59ade607e3dcb" providerId="LiveId" clId="{FFDC1BE5-C1CE-41D9-8887-3D0A03346BC9}" dt="2025-12-08T22:49:38.226" v="19506" actId="1076"/>
          <ac:picMkLst>
            <pc:docMk/>
            <pc:sldMk cId="4231123781" sldId="354"/>
            <ac:picMk id="7" creationId="{A82F4839-3974-BD0A-38AF-D836F6A6B811}"/>
          </ac:picMkLst>
        </pc:picChg>
        <pc:picChg chg="add mod modCrop">
          <ac:chgData name="Daize Dong" userId="a5f59ade607e3dcb" providerId="LiveId" clId="{FFDC1BE5-C1CE-41D9-8887-3D0A03346BC9}" dt="2025-12-08T22:49:25.023" v="19504" actId="732"/>
          <ac:picMkLst>
            <pc:docMk/>
            <pc:sldMk cId="4231123781" sldId="354"/>
            <ac:picMk id="11" creationId="{93AD34B7-16D4-B4C2-3005-FEB77F7632E9}"/>
          </ac:picMkLst>
        </pc:picChg>
      </pc:sldChg>
      <pc:sldChg chg="addSp delSp modSp add mod">
        <pc:chgData name="Daize Dong" userId="a5f59ade607e3dcb" providerId="LiveId" clId="{FFDC1BE5-C1CE-41D9-8887-3D0A03346BC9}" dt="2025-12-08T22:53:08.048" v="19535" actId="1076"/>
        <pc:sldMkLst>
          <pc:docMk/>
          <pc:sldMk cId="1440847387" sldId="355"/>
        </pc:sldMkLst>
        <pc:spChg chg="mod">
          <ac:chgData name="Daize Dong" userId="a5f59ade607e3dcb" providerId="LiveId" clId="{FFDC1BE5-C1CE-41D9-8887-3D0A03346BC9}" dt="2025-12-08T22:52:37.907" v="19526" actId="1076"/>
          <ac:spMkLst>
            <pc:docMk/>
            <pc:sldMk cId="1440847387" sldId="355"/>
            <ac:spMk id="2" creationId="{CA7CF46F-BAB4-8D22-D659-83F359466E67}"/>
          </ac:spMkLst>
        </pc:spChg>
        <pc:spChg chg="add del">
          <ac:chgData name="Daize Dong" userId="a5f59ade607e3dcb" providerId="LiveId" clId="{FFDC1BE5-C1CE-41D9-8887-3D0A03346BC9}" dt="2025-12-08T22:29:54.407" v="19276" actId="22"/>
          <ac:spMkLst>
            <pc:docMk/>
            <pc:sldMk cId="1440847387" sldId="355"/>
            <ac:spMk id="5" creationId="{C78F69D1-AF80-8883-B61E-ABED27B64D4F}"/>
          </ac:spMkLst>
        </pc:spChg>
        <pc:spChg chg="add mod">
          <ac:chgData name="Daize Dong" userId="a5f59ade607e3dcb" providerId="LiveId" clId="{FFDC1BE5-C1CE-41D9-8887-3D0A03346BC9}" dt="2025-12-08T22:52:58.345" v="19532" actId="14100"/>
          <ac:spMkLst>
            <pc:docMk/>
            <pc:sldMk cId="1440847387" sldId="355"/>
            <ac:spMk id="8" creationId="{3BC5FF44-0B34-1236-DE81-260E1887505D}"/>
          </ac:spMkLst>
        </pc:spChg>
        <pc:spChg chg="add mod">
          <ac:chgData name="Daize Dong" userId="a5f59ade607e3dcb" providerId="LiveId" clId="{FFDC1BE5-C1CE-41D9-8887-3D0A03346BC9}" dt="2025-12-08T22:53:08.048" v="19535" actId="1076"/>
          <ac:spMkLst>
            <pc:docMk/>
            <pc:sldMk cId="1440847387" sldId="355"/>
            <ac:spMk id="9" creationId="{F612D172-ED42-B525-728B-A014F1B4A0D7}"/>
          </ac:spMkLst>
        </pc:spChg>
        <pc:spChg chg="add mod">
          <ac:chgData name="Daize Dong" userId="a5f59ade607e3dcb" providerId="LiveId" clId="{FFDC1BE5-C1CE-41D9-8887-3D0A03346BC9}" dt="2025-12-08T22:52:50.017" v="19529" actId="1076"/>
          <ac:spMkLst>
            <pc:docMk/>
            <pc:sldMk cId="1440847387" sldId="355"/>
            <ac:spMk id="10" creationId="{F410157E-2729-2600-A1B4-EA1E91147FD3}"/>
          </ac:spMkLst>
        </pc:spChg>
        <pc:graphicFrameChg chg="del">
          <ac:chgData name="Daize Dong" userId="a5f59ade607e3dcb" providerId="LiveId" clId="{FFDC1BE5-C1CE-41D9-8887-3D0A03346BC9}" dt="2025-12-08T22:30:32.299" v="19293" actId="21"/>
          <ac:graphicFrameMkLst>
            <pc:docMk/>
            <pc:sldMk cId="1440847387" sldId="355"/>
            <ac:graphicFrameMk id="6" creationId="{59F3C9AE-7986-3D32-74F1-0FAB566C75A3}"/>
          </ac:graphicFrameMkLst>
        </pc:graphicFrameChg>
      </pc:sldChg>
      <pc:sldChg chg="addSp delSp modSp add del mod">
        <pc:chgData name="Daize Dong" userId="a5f59ade607e3dcb" providerId="LiveId" clId="{FFDC1BE5-C1CE-41D9-8887-3D0A03346BC9}" dt="2025-12-08T22:52:50.954" v="19530" actId="2696"/>
        <pc:sldMkLst>
          <pc:docMk/>
          <pc:sldMk cId="1510977597" sldId="356"/>
        </pc:sldMkLst>
        <pc:spChg chg="del mod">
          <ac:chgData name="Daize Dong" userId="a5f59ade607e3dcb" providerId="LiveId" clId="{FFDC1BE5-C1CE-41D9-8887-3D0A03346BC9}" dt="2025-12-08T22:52:29.640" v="19522" actId="21"/>
          <ac:spMkLst>
            <pc:docMk/>
            <pc:sldMk cId="1510977597" sldId="356"/>
            <ac:spMk id="2" creationId="{F612D172-ED42-B525-728B-A014F1B4A0D7}"/>
          </ac:spMkLst>
        </pc:spChg>
        <pc:spChg chg="add del mod">
          <ac:chgData name="Daize Dong" userId="a5f59ade607e3dcb" providerId="LiveId" clId="{FFDC1BE5-C1CE-41D9-8887-3D0A03346BC9}" dt="2025-12-08T22:52:29.640" v="19522" actId="21"/>
          <ac:spMkLst>
            <pc:docMk/>
            <pc:sldMk cId="1510977597" sldId="356"/>
            <ac:spMk id="4" creationId="{F410157E-2729-2600-A1B4-EA1E91147FD3}"/>
          </ac:spMkLst>
        </pc:spChg>
        <pc:graphicFrameChg chg="del">
          <ac:chgData name="Daize Dong" userId="a5f59ade607e3dcb" providerId="LiveId" clId="{FFDC1BE5-C1CE-41D9-8887-3D0A03346BC9}" dt="2025-12-08T22:30:30.668" v="19292" actId="21"/>
          <ac:graphicFrameMkLst>
            <pc:docMk/>
            <pc:sldMk cId="1510977597" sldId="356"/>
            <ac:graphicFrameMk id="6" creationId="{468EE066-13CE-EFBF-7AF5-5B02843C88A2}"/>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58CB3-C960-2466-25A1-9AFCDD179B8E}"/>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589CE571-17DF-E79F-D86C-BDF766880C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A13656F0-35A4-211F-CBDF-7D7E499BA7AB}"/>
              </a:ext>
            </a:extLst>
          </p:cNvPr>
          <p:cNvSpPr>
            <a:spLocks noGrp="1"/>
          </p:cNvSpPr>
          <p:nvPr>
            <p:ph type="dt" sz="half" idx="10"/>
          </p:nvPr>
        </p:nvSpPr>
        <p:spPr/>
        <p:txBody>
          <a:bodyPr/>
          <a:lstStyle/>
          <a:p>
            <a:fld id="{E664EB2E-A77E-47D7-9DA7-93BBD7902314}" type="datetimeFigureOut">
              <a:rPr lang="zh-CN" altLang="en-US" smtClean="0"/>
              <a:t>2025/12/8</a:t>
            </a:fld>
            <a:endParaRPr lang="zh-CN" altLang="en-US"/>
          </a:p>
        </p:txBody>
      </p:sp>
      <p:sp>
        <p:nvSpPr>
          <p:cNvPr id="5" name="页脚占位符 4">
            <a:extLst>
              <a:ext uri="{FF2B5EF4-FFF2-40B4-BE49-F238E27FC236}">
                <a16:creationId xmlns:a16="http://schemas.microsoft.com/office/drawing/2014/main" id="{1B63FB80-B525-2537-CBEA-E9F222FC021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109849A-FF3B-F9EE-9790-65EBA240C9FD}"/>
              </a:ext>
            </a:extLst>
          </p:cNvPr>
          <p:cNvSpPr>
            <a:spLocks noGrp="1"/>
          </p:cNvSpPr>
          <p:nvPr>
            <p:ph type="sldNum" sz="quarter" idx="12"/>
          </p:nvPr>
        </p:nvSpPr>
        <p:spPr/>
        <p:txBody>
          <a:bodyPr/>
          <a:lstStyle/>
          <a:p>
            <a:fld id="{B1BC0F2A-1925-4B1A-8F6A-46D2EA05656E}" type="slidenum">
              <a:rPr lang="zh-CN" altLang="en-US" smtClean="0"/>
              <a:t>‹#›</a:t>
            </a:fld>
            <a:endParaRPr lang="zh-CN" altLang="en-US"/>
          </a:p>
        </p:txBody>
      </p:sp>
    </p:spTree>
    <p:extLst>
      <p:ext uri="{BB962C8B-B14F-4D97-AF65-F5344CB8AC3E}">
        <p14:creationId xmlns:p14="http://schemas.microsoft.com/office/powerpoint/2010/main" val="4115498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17466A6-BB33-831B-8462-24ECE91929B9}"/>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C861AB2B-8653-5DCB-FD49-B586ED98A9F9}"/>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2267EE2-8F86-5399-47EF-F26873FA609C}"/>
              </a:ext>
            </a:extLst>
          </p:cNvPr>
          <p:cNvSpPr>
            <a:spLocks noGrp="1"/>
          </p:cNvSpPr>
          <p:nvPr>
            <p:ph type="dt" sz="half" idx="10"/>
          </p:nvPr>
        </p:nvSpPr>
        <p:spPr/>
        <p:txBody>
          <a:bodyPr/>
          <a:lstStyle/>
          <a:p>
            <a:fld id="{E664EB2E-A77E-47D7-9DA7-93BBD7902314}" type="datetimeFigureOut">
              <a:rPr lang="zh-CN" altLang="en-US" smtClean="0"/>
              <a:t>2025/12/8</a:t>
            </a:fld>
            <a:endParaRPr lang="zh-CN" altLang="en-US"/>
          </a:p>
        </p:txBody>
      </p:sp>
      <p:sp>
        <p:nvSpPr>
          <p:cNvPr id="5" name="页脚占位符 4">
            <a:extLst>
              <a:ext uri="{FF2B5EF4-FFF2-40B4-BE49-F238E27FC236}">
                <a16:creationId xmlns:a16="http://schemas.microsoft.com/office/drawing/2014/main" id="{D9D0EAB9-0404-A2FD-7780-CF30C42A60D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CBD6355-C2B8-F2CF-1A62-D6AA0EFEA1CE}"/>
              </a:ext>
            </a:extLst>
          </p:cNvPr>
          <p:cNvSpPr>
            <a:spLocks noGrp="1"/>
          </p:cNvSpPr>
          <p:nvPr>
            <p:ph type="sldNum" sz="quarter" idx="12"/>
          </p:nvPr>
        </p:nvSpPr>
        <p:spPr/>
        <p:txBody>
          <a:bodyPr/>
          <a:lstStyle/>
          <a:p>
            <a:fld id="{B1BC0F2A-1925-4B1A-8F6A-46D2EA05656E}" type="slidenum">
              <a:rPr lang="zh-CN" altLang="en-US" smtClean="0"/>
              <a:t>‹#›</a:t>
            </a:fld>
            <a:endParaRPr lang="zh-CN" altLang="en-US"/>
          </a:p>
        </p:txBody>
      </p:sp>
    </p:spTree>
    <p:extLst>
      <p:ext uri="{BB962C8B-B14F-4D97-AF65-F5344CB8AC3E}">
        <p14:creationId xmlns:p14="http://schemas.microsoft.com/office/powerpoint/2010/main" val="3585416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F87D895F-2E4B-39F0-D88F-28B0CC0C2432}"/>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6A788604-209D-1F0E-7664-E86793622984}"/>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1250D1BC-735B-9FBA-EF5F-0818A30BAE2E}"/>
              </a:ext>
            </a:extLst>
          </p:cNvPr>
          <p:cNvSpPr>
            <a:spLocks noGrp="1"/>
          </p:cNvSpPr>
          <p:nvPr>
            <p:ph type="dt" sz="half" idx="10"/>
          </p:nvPr>
        </p:nvSpPr>
        <p:spPr/>
        <p:txBody>
          <a:bodyPr/>
          <a:lstStyle/>
          <a:p>
            <a:fld id="{E664EB2E-A77E-47D7-9DA7-93BBD7902314}" type="datetimeFigureOut">
              <a:rPr lang="zh-CN" altLang="en-US" smtClean="0"/>
              <a:t>2025/12/8</a:t>
            </a:fld>
            <a:endParaRPr lang="zh-CN" altLang="en-US"/>
          </a:p>
        </p:txBody>
      </p:sp>
      <p:sp>
        <p:nvSpPr>
          <p:cNvPr id="5" name="页脚占位符 4">
            <a:extLst>
              <a:ext uri="{FF2B5EF4-FFF2-40B4-BE49-F238E27FC236}">
                <a16:creationId xmlns:a16="http://schemas.microsoft.com/office/drawing/2014/main" id="{D6B4D394-E8E1-F3C1-344F-646811C0DAD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1628A864-6660-E9E5-9B87-1E45BFBC35F0}"/>
              </a:ext>
            </a:extLst>
          </p:cNvPr>
          <p:cNvSpPr>
            <a:spLocks noGrp="1"/>
          </p:cNvSpPr>
          <p:nvPr>
            <p:ph type="sldNum" sz="quarter" idx="12"/>
          </p:nvPr>
        </p:nvSpPr>
        <p:spPr/>
        <p:txBody>
          <a:bodyPr/>
          <a:lstStyle/>
          <a:p>
            <a:fld id="{B1BC0F2A-1925-4B1A-8F6A-46D2EA05656E}" type="slidenum">
              <a:rPr lang="zh-CN" altLang="en-US" smtClean="0"/>
              <a:t>‹#›</a:t>
            </a:fld>
            <a:endParaRPr lang="zh-CN" altLang="en-US"/>
          </a:p>
        </p:txBody>
      </p:sp>
    </p:spTree>
    <p:extLst>
      <p:ext uri="{BB962C8B-B14F-4D97-AF65-F5344CB8AC3E}">
        <p14:creationId xmlns:p14="http://schemas.microsoft.com/office/powerpoint/2010/main" val="1001149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F8186AF-A645-0A4E-23A2-C8A14120D2F2}"/>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DCD8FCB-882A-72B6-A106-CC8420974B88}"/>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EBEA938-E645-511D-1846-132C7604FD70}"/>
              </a:ext>
            </a:extLst>
          </p:cNvPr>
          <p:cNvSpPr>
            <a:spLocks noGrp="1"/>
          </p:cNvSpPr>
          <p:nvPr>
            <p:ph type="dt" sz="half" idx="10"/>
          </p:nvPr>
        </p:nvSpPr>
        <p:spPr/>
        <p:txBody>
          <a:bodyPr/>
          <a:lstStyle/>
          <a:p>
            <a:fld id="{E664EB2E-A77E-47D7-9DA7-93BBD7902314}" type="datetimeFigureOut">
              <a:rPr lang="zh-CN" altLang="en-US" smtClean="0"/>
              <a:t>2025/12/8</a:t>
            </a:fld>
            <a:endParaRPr lang="zh-CN" altLang="en-US"/>
          </a:p>
        </p:txBody>
      </p:sp>
      <p:sp>
        <p:nvSpPr>
          <p:cNvPr id="5" name="页脚占位符 4">
            <a:extLst>
              <a:ext uri="{FF2B5EF4-FFF2-40B4-BE49-F238E27FC236}">
                <a16:creationId xmlns:a16="http://schemas.microsoft.com/office/drawing/2014/main" id="{A3EE4017-DFA7-3B34-0552-C2E857C7009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2A254DE-1FDC-D6AA-21D6-AAC78564C87D}"/>
              </a:ext>
            </a:extLst>
          </p:cNvPr>
          <p:cNvSpPr>
            <a:spLocks noGrp="1"/>
          </p:cNvSpPr>
          <p:nvPr>
            <p:ph type="sldNum" sz="quarter" idx="12"/>
          </p:nvPr>
        </p:nvSpPr>
        <p:spPr/>
        <p:txBody>
          <a:bodyPr/>
          <a:lstStyle/>
          <a:p>
            <a:fld id="{B1BC0F2A-1925-4B1A-8F6A-46D2EA05656E}" type="slidenum">
              <a:rPr lang="zh-CN" altLang="en-US" smtClean="0"/>
              <a:t>‹#›</a:t>
            </a:fld>
            <a:endParaRPr lang="zh-CN" altLang="en-US"/>
          </a:p>
        </p:txBody>
      </p:sp>
    </p:spTree>
    <p:extLst>
      <p:ext uri="{BB962C8B-B14F-4D97-AF65-F5344CB8AC3E}">
        <p14:creationId xmlns:p14="http://schemas.microsoft.com/office/powerpoint/2010/main" val="3613061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CE47F85-EE2D-3F42-DF68-E2E4D1C424A2}"/>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DE9F0C49-0E85-4DB6-4981-87423E4679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EC4E88A7-CA99-0900-F59B-AD3248C43456}"/>
              </a:ext>
            </a:extLst>
          </p:cNvPr>
          <p:cNvSpPr>
            <a:spLocks noGrp="1"/>
          </p:cNvSpPr>
          <p:nvPr>
            <p:ph type="dt" sz="half" idx="10"/>
          </p:nvPr>
        </p:nvSpPr>
        <p:spPr/>
        <p:txBody>
          <a:bodyPr/>
          <a:lstStyle/>
          <a:p>
            <a:fld id="{E664EB2E-A77E-47D7-9DA7-93BBD7902314}" type="datetimeFigureOut">
              <a:rPr lang="zh-CN" altLang="en-US" smtClean="0"/>
              <a:t>2025/12/8</a:t>
            </a:fld>
            <a:endParaRPr lang="zh-CN" altLang="en-US"/>
          </a:p>
        </p:txBody>
      </p:sp>
      <p:sp>
        <p:nvSpPr>
          <p:cNvPr id="5" name="页脚占位符 4">
            <a:extLst>
              <a:ext uri="{FF2B5EF4-FFF2-40B4-BE49-F238E27FC236}">
                <a16:creationId xmlns:a16="http://schemas.microsoft.com/office/drawing/2014/main" id="{9F96380D-6B51-1E6D-E778-C67F0877EC2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E2FD9DA-7688-90CD-59F2-7D6D5393E28D}"/>
              </a:ext>
            </a:extLst>
          </p:cNvPr>
          <p:cNvSpPr>
            <a:spLocks noGrp="1"/>
          </p:cNvSpPr>
          <p:nvPr>
            <p:ph type="sldNum" sz="quarter" idx="12"/>
          </p:nvPr>
        </p:nvSpPr>
        <p:spPr/>
        <p:txBody>
          <a:bodyPr/>
          <a:lstStyle/>
          <a:p>
            <a:fld id="{B1BC0F2A-1925-4B1A-8F6A-46D2EA05656E}" type="slidenum">
              <a:rPr lang="zh-CN" altLang="en-US" smtClean="0"/>
              <a:t>‹#›</a:t>
            </a:fld>
            <a:endParaRPr lang="zh-CN" altLang="en-US"/>
          </a:p>
        </p:txBody>
      </p:sp>
    </p:spTree>
    <p:extLst>
      <p:ext uri="{BB962C8B-B14F-4D97-AF65-F5344CB8AC3E}">
        <p14:creationId xmlns:p14="http://schemas.microsoft.com/office/powerpoint/2010/main" val="2844387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98A73D4-52D3-2163-4AAA-5629AD5C70D9}"/>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E9414B1E-5864-02C7-5710-06B2A3545E40}"/>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0692C45C-79D4-9C57-1FD8-88FC5791AF32}"/>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851A5843-E8A0-3A8B-A54A-D5178251EABD}"/>
              </a:ext>
            </a:extLst>
          </p:cNvPr>
          <p:cNvSpPr>
            <a:spLocks noGrp="1"/>
          </p:cNvSpPr>
          <p:nvPr>
            <p:ph type="dt" sz="half" idx="10"/>
          </p:nvPr>
        </p:nvSpPr>
        <p:spPr/>
        <p:txBody>
          <a:bodyPr/>
          <a:lstStyle/>
          <a:p>
            <a:fld id="{E664EB2E-A77E-47D7-9DA7-93BBD7902314}" type="datetimeFigureOut">
              <a:rPr lang="zh-CN" altLang="en-US" smtClean="0"/>
              <a:t>2025/12/8</a:t>
            </a:fld>
            <a:endParaRPr lang="zh-CN" altLang="en-US"/>
          </a:p>
        </p:txBody>
      </p:sp>
      <p:sp>
        <p:nvSpPr>
          <p:cNvPr id="6" name="页脚占位符 5">
            <a:extLst>
              <a:ext uri="{FF2B5EF4-FFF2-40B4-BE49-F238E27FC236}">
                <a16:creationId xmlns:a16="http://schemas.microsoft.com/office/drawing/2014/main" id="{8E3A1209-E532-5CE9-7901-090E628E9AC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2E0AADE-7283-F939-6FC1-A7C7A9E312B2}"/>
              </a:ext>
            </a:extLst>
          </p:cNvPr>
          <p:cNvSpPr>
            <a:spLocks noGrp="1"/>
          </p:cNvSpPr>
          <p:nvPr>
            <p:ph type="sldNum" sz="quarter" idx="12"/>
          </p:nvPr>
        </p:nvSpPr>
        <p:spPr/>
        <p:txBody>
          <a:bodyPr/>
          <a:lstStyle/>
          <a:p>
            <a:fld id="{B1BC0F2A-1925-4B1A-8F6A-46D2EA05656E}" type="slidenum">
              <a:rPr lang="zh-CN" altLang="en-US" smtClean="0"/>
              <a:t>‹#›</a:t>
            </a:fld>
            <a:endParaRPr lang="zh-CN" altLang="en-US"/>
          </a:p>
        </p:txBody>
      </p:sp>
    </p:spTree>
    <p:extLst>
      <p:ext uri="{BB962C8B-B14F-4D97-AF65-F5344CB8AC3E}">
        <p14:creationId xmlns:p14="http://schemas.microsoft.com/office/powerpoint/2010/main" val="2347262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6B216F8-BD1A-CC9D-6AD6-4EB106103B17}"/>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21858745-61D4-A7C2-6F8F-076F818320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66216B47-2BFA-5653-0015-1A216DE0726F}"/>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DEA1CF12-65EF-5444-679E-97C7CD0911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9C9C7221-147A-47F3-E36C-6AB7766BF513}"/>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3FB68D96-1875-1A1B-441F-24E45160FCE9}"/>
              </a:ext>
            </a:extLst>
          </p:cNvPr>
          <p:cNvSpPr>
            <a:spLocks noGrp="1"/>
          </p:cNvSpPr>
          <p:nvPr>
            <p:ph type="dt" sz="half" idx="10"/>
          </p:nvPr>
        </p:nvSpPr>
        <p:spPr/>
        <p:txBody>
          <a:bodyPr/>
          <a:lstStyle/>
          <a:p>
            <a:fld id="{E664EB2E-A77E-47D7-9DA7-93BBD7902314}" type="datetimeFigureOut">
              <a:rPr lang="zh-CN" altLang="en-US" smtClean="0"/>
              <a:t>2025/12/8</a:t>
            </a:fld>
            <a:endParaRPr lang="zh-CN" altLang="en-US"/>
          </a:p>
        </p:txBody>
      </p:sp>
      <p:sp>
        <p:nvSpPr>
          <p:cNvPr id="8" name="页脚占位符 7">
            <a:extLst>
              <a:ext uri="{FF2B5EF4-FFF2-40B4-BE49-F238E27FC236}">
                <a16:creationId xmlns:a16="http://schemas.microsoft.com/office/drawing/2014/main" id="{644384DF-754D-3FD5-27D9-CCD5724AA8C8}"/>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E4C03E0D-9144-7B2C-4BC3-AA4D3ED65716}"/>
              </a:ext>
            </a:extLst>
          </p:cNvPr>
          <p:cNvSpPr>
            <a:spLocks noGrp="1"/>
          </p:cNvSpPr>
          <p:nvPr>
            <p:ph type="sldNum" sz="quarter" idx="12"/>
          </p:nvPr>
        </p:nvSpPr>
        <p:spPr/>
        <p:txBody>
          <a:bodyPr/>
          <a:lstStyle/>
          <a:p>
            <a:fld id="{B1BC0F2A-1925-4B1A-8F6A-46D2EA05656E}" type="slidenum">
              <a:rPr lang="zh-CN" altLang="en-US" smtClean="0"/>
              <a:t>‹#›</a:t>
            </a:fld>
            <a:endParaRPr lang="zh-CN" altLang="en-US"/>
          </a:p>
        </p:txBody>
      </p:sp>
    </p:spTree>
    <p:extLst>
      <p:ext uri="{BB962C8B-B14F-4D97-AF65-F5344CB8AC3E}">
        <p14:creationId xmlns:p14="http://schemas.microsoft.com/office/powerpoint/2010/main" val="3591535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6772065-4F17-0347-A164-4AE1D1163585}"/>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C7481F7B-3C28-0CF4-EBBA-E80689F7DBE2}"/>
              </a:ext>
            </a:extLst>
          </p:cNvPr>
          <p:cNvSpPr>
            <a:spLocks noGrp="1"/>
          </p:cNvSpPr>
          <p:nvPr>
            <p:ph type="dt" sz="half" idx="10"/>
          </p:nvPr>
        </p:nvSpPr>
        <p:spPr/>
        <p:txBody>
          <a:bodyPr/>
          <a:lstStyle/>
          <a:p>
            <a:fld id="{E664EB2E-A77E-47D7-9DA7-93BBD7902314}" type="datetimeFigureOut">
              <a:rPr lang="zh-CN" altLang="en-US" smtClean="0"/>
              <a:t>2025/12/8</a:t>
            </a:fld>
            <a:endParaRPr lang="zh-CN" altLang="en-US"/>
          </a:p>
        </p:txBody>
      </p:sp>
      <p:sp>
        <p:nvSpPr>
          <p:cNvPr id="4" name="页脚占位符 3">
            <a:extLst>
              <a:ext uri="{FF2B5EF4-FFF2-40B4-BE49-F238E27FC236}">
                <a16:creationId xmlns:a16="http://schemas.microsoft.com/office/drawing/2014/main" id="{BC29F381-EAB0-F10E-4476-390CC0CA955A}"/>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8EF53BB0-4022-4F36-DF3A-F110C60A90A9}"/>
              </a:ext>
            </a:extLst>
          </p:cNvPr>
          <p:cNvSpPr>
            <a:spLocks noGrp="1"/>
          </p:cNvSpPr>
          <p:nvPr>
            <p:ph type="sldNum" sz="quarter" idx="12"/>
          </p:nvPr>
        </p:nvSpPr>
        <p:spPr/>
        <p:txBody>
          <a:bodyPr/>
          <a:lstStyle/>
          <a:p>
            <a:fld id="{B1BC0F2A-1925-4B1A-8F6A-46D2EA05656E}" type="slidenum">
              <a:rPr lang="zh-CN" altLang="en-US" smtClean="0"/>
              <a:t>‹#›</a:t>
            </a:fld>
            <a:endParaRPr lang="zh-CN" altLang="en-US"/>
          </a:p>
        </p:txBody>
      </p:sp>
    </p:spTree>
    <p:extLst>
      <p:ext uri="{BB962C8B-B14F-4D97-AF65-F5344CB8AC3E}">
        <p14:creationId xmlns:p14="http://schemas.microsoft.com/office/powerpoint/2010/main" val="506838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126CFF03-55BC-E349-1599-38A2874A447E}"/>
              </a:ext>
            </a:extLst>
          </p:cNvPr>
          <p:cNvSpPr>
            <a:spLocks noGrp="1"/>
          </p:cNvSpPr>
          <p:nvPr>
            <p:ph type="dt" sz="half" idx="10"/>
          </p:nvPr>
        </p:nvSpPr>
        <p:spPr/>
        <p:txBody>
          <a:bodyPr/>
          <a:lstStyle/>
          <a:p>
            <a:fld id="{E664EB2E-A77E-47D7-9DA7-93BBD7902314}" type="datetimeFigureOut">
              <a:rPr lang="zh-CN" altLang="en-US" smtClean="0"/>
              <a:t>2025/12/8</a:t>
            </a:fld>
            <a:endParaRPr lang="zh-CN" altLang="en-US"/>
          </a:p>
        </p:txBody>
      </p:sp>
      <p:sp>
        <p:nvSpPr>
          <p:cNvPr id="3" name="页脚占位符 2">
            <a:extLst>
              <a:ext uri="{FF2B5EF4-FFF2-40B4-BE49-F238E27FC236}">
                <a16:creationId xmlns:a16="http://schemas.microsoft.com/office/drawing/2014/main" id="{04E70F2E-EB66-D361-2536-414F8530397C}"/>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C55CFA64-2FDE-6825-7DAB-049178047257}"/>
              </a:ext>
            </a:extLst>
          </p:cNvPr>
          <p:cNvSpPr>
            <a:spLocks noGrp="1"/>
          </p:cNvSpPr>
          <p:nvPr>
            <p:ph type="sldNum" sz="quarter" idx="12"/>
          </p:nvPr>
        </p:nvSpPr>
        <p:spPr/>
        <p:txBody>
          <a:bodyPr/>
          <a:lstStyle/>
          <a:p>
            <a:fld id="{B1BC0F2A-1925-4B1A-8F6A-46D2EA05656E}" type="slidenum">
              <a:rPr lang="zh-CN" altLang="en-US" smtClean="0"/>
              <a:t>‹#›</a:t>
            </a:fld>
            <a:endParaRPr lang="zh-CN" altLang="en-US"/>
          </a:p>
        </p:txBody>
      </p:sp>
    </p:spTree>
    <p:extLst>
      <p:ext uri="{BB962C8B-B14F-4D97-AF65-F5344CB8AC3E}">
        <p14:creationId xmlns:p14="http://schemas.microsoft.com/office/powerpoint/2010/main" val="864710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B09EF6-0DDA-0132-0561-6947E849CD40}"/>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CCC150B6-31D1-EFAC-9511-B02CDF8274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C1E53E3E-7BEC-B0B2-AD4E-E995D76206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17C90F69-81DB-E96F-B44D-5513DAE67DE9}"/>
              </a:ext>
            </a:extLst>
          </p:cNvPr>
          <p:cNvSpPr>
            <a:spLocks noGrp="1"/>
          </p:cNvSpPr>
          <p:nvPr>
            <p:ph type="dt" sz="half" idx="10"/>
          </p:nvPr>
        </p:nvSpPr>
        <p:spPr/>
        <p:txBody>
          <a:bodyPr/>
          <a:lstStyle/>
          <a:p>
            <a:fld id="{E664EB2E-A77E-47D7-9DA7-93BBD7902314}" type="datetimeFigureOut">
              <a:rPr lang="zh-CN" altLang="en-US" smtClean="0"/>
              <a:t>2025/12/8</a:t>
            </a:fld>
            <a:endParaRPr lang="zh-CN" altLang="en-US"/>
          </a:p>
        </p:txBody>
      </p:sp>
      <p:sp>
        <p:nvSpPr>
          <p:cNvPr id="6" name="页脚占位符 5">
            <a:extLst>
              <a:ext uri="{FF2B5EF4-FFF2-40B4-BE49-F238E27FC236}">
                <a16:creationId xmlns:a16="http://schemas.microsoft.com/office/drawing/2014/main" id="{7C81F0DA-1626-C6B3-7708-43BD839ED6DB}"/>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E70C82C-DA46-0757-3A64-0E939631F8D7}"/>
              </a:ext>
            </a:extLst>
          </p:cNvPr>
          <p:cNvSpPr>
            <a:spLocks noGrp="1"/>
          </p:cNvSpPr>
          <p:nvPr>
            <p:ph type="sldNum" sz="quarter" idx="12"/>
          </p:nvPr>
        </p:nvSpPr>
        <p:spPr/>
        <p:txBody>
          <a:bodyPr/>
          <a:lstStyle/>
          <a:p>
            <a:fld id="{B1BC0F2A-1925-4B1A-8F6A-46D2EA05656E}" type="slidenum">
              <a:rPr lang="zh-CN" altLang="en-US" smtClean="0"/>
              <a:t>‹#›</a:t>
            </a:fld>
            <a:endParaRPr lang="zh-CN" altLang="en-US"/>
          </a:p>
        </p:txBody>
      </p:sp>
    </p:spTree>
    <p:extLst>
      <p:ext uri="{BB962C8B-B14F-4D97-AF65-F5344CB8AC3E}">
        <p14:creationId xmlns:p14="http://schemas.microsoft.com/office/powerpoint/2010/main" val="4235085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0767BF7-555E-8708-FE02-C221B3060D7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9AE93863-C9C5-5F86-E2BA-A51C0B83E2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58FB063E-4BF7-41DE-CBCD-EE67DACC81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22A8A0D1-2A94-DF8B-0872-71D5B14530CC}"/>
              </a:ext>
            </a:extLst>
          </p:cNvPr>
          <p:cNvSpPr>
            <a:spLocks noGrp="1"/>
          </p:cNvSpPr>
          <p:nvPr>
            <p:ph type="dt" sz="half" idx="10"/>
          </p:nvPr>
        </p:nvSpPr>
        <p:spPr/>
        <p:txBody>
          <a:bodyPr/>
          <a:lstStyle/>
          <a:p>
            <a:fld id="{E664EB2E-A77E-47D7-9DA7-93BBD7902314}" type="datetimeFigureOut">
              <a:rPr lang="zh-CN" altLang="en-US" smtClean="0"/>
              <a:t>2025/12/8</a:t>
            </a:fld>
            <a:endParaRPr lang="zh-CN" altLang="en-US"/>
          </a:p>
        </p:txBody>
      </p:sp>
      <p:sp>
        <p:nvSpPr>
          <p:cNvPr id="6" name="页脚占位符 5">
            <a:extLst>
              <a:ext uri="{FF2B5EF4-FFF2-40B4-BE49-F238E27FC236}">
                <a16:creationId xmlns:a16="http://schemas.microsoft.com/office/drawing/2014/main" id="{31A1365D-5E13-228D-C9B1-E84C122843E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D8175ED-DAA1-6B92-C5D8-A5695D8A088A}"/>
              </a:ext>
            </a:extLst>
          </p:cNvPr>
          <p:cNvSpPr>
            <a:spLocks noGrp="1"/>
          </p:cNvSpPr>
          <p:nvPr>
            <p:ph type="sldNum" sz="quarter" idx="12"/>
          </p:nvPr>
        </p:nvSpPr>
        <p:spPr/>
        <p:txBody>
          <a:bodyPr/>
          <a:lstStyle/>
          <a:p>
            <a:fld id="{B1BC0F2A-1925-4B1A-8F6A-46D2EA05656E}" type="slidenum">
              <a:rPr lang="zh-CN" altLang="en-US" smtClean="0"/>
              <a:t>‹#›</a:t>
            </a:fld>
            <a:endParaRPr lang="zh-CN" altLang="en-US"/>
          </a:p>
        </p:txBody>
      </p:sp>
    </p:spTree>
    <p:extLst>
      <p:ext uri="{BB962C8B-B14F-4D97-AF65-F5344CB8AC3E}">
        <p14:creationId xmlns:p14="http://schemas.microsoft.com/office/powerpoint/2010/main" val="2053217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00D70E80-4B36-0B4A-ADF9-4F743E57F4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E8C81CA3-3B94-8AAF-F510-59413CBE5B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752AF02B-BB56-4A28-7829-3984F60D5A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64EB2E-A77E-47D7-9DA7-93BBD7902314}" type="datetimeFigureOut">
              <a:rPr lang="zh-CN" altLang="en-US" smtClean="0"/>
              <a:t>2025/12/8</a:t>
            </a:fld>
            <a:endParaRPr lang="zh-CN" altLang="en-US"/>
          </a:p>
        </p:txBody>
      </p:sp>
      <p:sp>
        <p:nvSpPr>
          <p:cNvPr id="5" name="页脚占位符 4">
            <a:extLst>
              <a:ext uri="{FF2B5EF4-FFF2-40B4-BE49-F238E27FC236}">
                <a16:creationId xmlns:a16="http://schemas.microsoft.com/office/drawing/2014/main" id="{2F2BB0D9-317C-AD53-1AF2-E01632E791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D5F20FB2-1D4D-4374-7520-1C27964A4D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BC0F2A-1925-4B1A-8F6A-46D2EA05656E}" type="slidenum">
              <a:rPr lang="zh-CN" altLang="en-US" smtClean="0"/>
              <a:t>‹#›</a:t>
            </a:fld>
            <a:endParaRPr lang="zh-CN" altLang="en-US"/>
          </a:p>
        </p:txBody>
      </p:sp>
    </p:spTree>
    <p:extLst>
      <p:ext uri="{BB962C8B-B14F-4D97-AF65-F5344CB8AC3E}">
        <p14:creationId xmlns:p14="http://schemas.microsoft.com/office/powerpoint/2010/main" val="4015171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3B696-7B80-F07D-95FA-90ACBE72DEA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5C1D58F-D4AA-2E60-2738-4F1DAE802537}"/>
              </a:ext>
            </a:extLst>
          </p:cNvPr>
          <p:cNvSpPr>
            <a:spLocks noChangeArrowheads="1"/>
          </p:cNvSpPr>
          <p:nvPr/>
        </p:nvSpPr>
        <p:spPr bwMode="auto">
          <a:xfrm>
            <a:off x="240206" y="1713145"/>
            <a:ext cx="11711587" cy="34317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tabLst/>
            </a:pPr>
            <a:r>
              <a:rPr lang="en-US" altLang="zh-CN" sz="7200" dirty="0">
                <a:solidFill>
                  <a:schemeClr val="tx1">
                    <a:lumMod val="75000"/>
                    <a:lumOff val="2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Arial" panose="020B0604020202020204" pitchFamily="34" charset="0"/>
              </a:rPr>
              <a:t>CS461 – RECITATION 13</a:t>
            </a:r>
          </a:p>
          <a:p>
            <a:pPr algn="ctr" eaLnBrk="0" fontAlgn="base" hangingPunct="0">
              <a:lnSpc>
                <a:spcPct val="150000"/>
              </a:lnSpc>
              <a:spcBef>
                <a:spcPct val="0"/>
              </a:spcBef>
              <a:spcAft>
                <a:spcPct val="0"/>
              </a:spcAft>
            </a:pPr>
            <a:r>
              <a:rPr lang="en-US" altLang="zh-CN" sz="5400" cap="all" dirty="0">
                <a:latin typeface="Arial" panose="020B0604020202020204" pitchFamily="34" charset="0"/>
                <a:cs typeface="Arial" panose="020B0604020202020204" pitchFamily="34" charset="0"/>
              </a:rPr>
              <a:t>Machine Learning Principles</a:t>
            </a:r>
          </a:p>
          <a:p>
            <a:pPr algn="ctr"/>
            <a:r>
              <a:rPr lang="en-US" altLang="zh-CN" sz="3200" dirty="0">
                <a:latin typeface="Gadugi" panose="020B0502040204020203" pitchFamily="34" charset="0"/>
                <a:ea typeface="Gadugi" panose="020B0502040204020203" pitchFamily="34" charset="0"/>
                <a:cs typeface="Arial" panose="020B0604020202020204" pitchFamily="34" charset="0"/>
              </a:rPr>
              <a:t>Daize Dong</a:t>
            </a:r>
          </a:p>
          <a:p>
            <a:pPr algn="ctr"/>
            <a:r>
              <a:rPr lang="en-US" altLang="zh-CN" sz="3200" dirty="0">
                <a:latin typeface="Gadugi" panose="020B0502040204020203" pitchFamily="34" charset="0"/>
                <a:ea typeface="Gadugi" panose="020B0502040204020203" pitchFamily="34" charset="0"/>
                <a:cs typeface="Arial" panose="020B0604020202020204" pitchFamily="34" charset="0"/>
              </a:rPr>
              <a:t>2025-12-08</a:t>
            </a:r>
          </a:p>
        </p:txBody>
      </p:sp>
    </p:spTree>
    <p:extLst>
      <p:ext uri="{BB962C8B-B14F-4D97-AF65-F5344CB8AC3E}">
        <p14:creationId xmlns:p14="http://schemas.microsoft.com/office/powerpoint/2010/main" val="3937104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4DAE2-EA34-5C6F-C069-0458AB71C3F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BAB5F28-D0B0-A985-526F-76CDF1DCF2DF}"/>
              </a:ext>
            </a:extLst>
          </p:cNvPr>
          <p:cNvSpPr>
            <a:spLocks noChangeArrowheads="1"/>
          </p:cNvSpPr>
          <p:nvPr/>
        </p:nvSpPr>
        <p:spPr bwMode="auto">
          <a:xfrm>
            <a:off x="1975138" y="497027"/>
            <a:ext cx="824171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zh-CN" sz="5400" cap="all" dirty="0">
                <a:latin typeface="Arial" panose="020B0604020202020204" pitchFamily="34" charset="0"/>
                <a:cs typeface="Arial" panose="020B0604020202020204" pitchFamily="34" charset="0"/>
              </a:rPr>
              <a:t>QUIZ 06</a:t>
            </a:r>
          </a:p>
        </p:txBody>
      </p:sp>
      <p:sp>
        <p:nvSpPr>
          <p:cNvPr id="2" name="Rectangle 2">
            <a:extLst>
              <a:ext uri="{FF2B5EF4-FFF2-40B4-BE49-F238E27FC236}">
                <a16:creationId xmlns:a16="http://schemas.microsoft.com/office/drawing/2014/main" id="{A909F160-7DFF-E31E-B459-436F9BC3B8CA}"/>
              </a:ext>
            </a:extLst>
          </p:cNvPr>
          <p:cNvSpPr>
            <a:spLocks noChangeArrowheads="1"/>
          </p:cNvSpPr>
          <p:nvPr/>
        </p:nvSpPr>
        <p:spPr bwMode="auto">
          <a:xfrm>
            <a:off x="370392" y="1511182"/>
            <a:ext cx="11451202" cy="3624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ts val="4000"/>
              </a:lnSpc>
            </a:pPr>
            <a:r>
              <a:rPr lang="en-US" altLang="zh-CN" sz="2400" b="1" dirty="0">
                <a:latin typeface="Arial" panose="020B0604020202020204" pitchFamily="34" charset="0"/>
                <a:cs typeface="Arial" panose="020B0604020202020204" pitchFamily="34" charset="0"/>
              </a:rPr>
              <a:t>1.1 Which of these is an advantage of deep neural networks as they are trained today?</a:t>
            </a:r>
          </a:p>
          <a:p>
            <a:pPr>
              <a:lnSpc>
                <a:spcPts val="4000"/>
              </a:lnSpc>
            </a:pPr>
            <a:r>
              <a:rPr lang="en-US" altLang="zh-CN" sz="2400" b="1" dirty="0">
                <a:latin typeface="Arial" panose="020B0604020202020204" pitchFamily="34" charset="0"/>
                <a:cs typeface="Arial" panose="020B0604020202020204" pitchFamily="34" charset="0"/>
              </a:rPr>
              <a:t>A </a:t>
            </a:r>
            <a:r>
              <a:rPr lang="en-US" altLang="zh-CN" sz="2400" dirty="0">
                <a:latin typeface="Arial" panose="020B0604020202020204" pitchFamily="34" charset="0"/>
                <a:cs typeface="Arial" panose="020B0604020202020204" pitchFamily="34" charset="0"/>
              </a:rPr>
              <a:t>Strong </a:t>
            </a:r>
            <a:r>
              <a:rPr lang="en-US" altLang="zh-CN" sz="2400" u="sng" dirty="0">
                <a:latin typeface="Arial" panose="020B0604020202020204" pitchFamily="34" charset="0"/>
                <a:cs typeface="Arial" panose="020B0604020202020204" pitchFamily="34" charset="0"/>
              </a:rPr>
              <a:t>guarantees</a:t>
            </a:r>
            <a:r>
              <a:rPr lang="en-US" altLang="zh-CN" sz="2400" dirty="0">
                <a:latin typeface="Arial" panose="020B0604020202020204" pitchFamily="34" charset="0"/>
                <a:cs typeface="Arial" panose="020B0604020202020204" pitchFamily="34" charset="0"/>
              </a:rPr>
              <a:t> about convergence to a </a:t>
            </a:r>
            <a:r>
              <a:rPr lang="en-US" altLang="zh-CN" sz="2400" u="sng" dirty="0">
                <a:latin typeface="Arial" panose="020B0604020202020204" pitchFamily="34" charset="0"/>
                <a:cs typeface="Arial" panose="020B0604020202020204" pitchFamily="34" charset="0"/>
              </a:rPr>
              <a:t>global minima</a:t>
            </a:r>
            <a:r>
              <a:rPr lang="en-US" altLang="zh-CN" sz="2400" dirty="0">
                <a:latin typeface="Arial" panose="020B0604020202020204" pitchFamily="34" charset="0"/>
                <a:cs typeface="Arial" panose="020B0604020202020204" pitchFamily="34" charset="0"/>
              </a:rPr>
              <a:t> of the loss function.</a:t>
            </a:r>
          </a:p>
          <a:p>
            <a:pPr>
              <a:lnSpc>
                <a:spcPts val="4000"/>
              </a:lnSpc>
            </a:pPr>
            <a:r>
              <a:rPr lang="en-US" altLang="zh-CN" sz="2400" b="1" dirty="0">
                <a:solidFill>
                  <a:srgbClr val="FF0000"/>
                </a:solidFill>
                <a:latin typeface="Arial" panose="020B0604020202020204" pitchFamily="34" charset="0"/>
                <a:cs typeface="Arial" panose="020B0604020202020204" pitchFamily="34" charset="0"/>
              </a:rPr>
              <a:t>B </a:t>
            </a:r>
            <a:r>
              <a:rPr lang="en-US" altLang="zh-CN" sz="2400" dirty="0">
                <a:solidFill>
                  <a:srgbClr val="FF0000"/>
                </a:solidFill>
                <a:latin typeface="Arial" panose="020B0604020202020204" pitchFamily="34" charset="0"/>
                <a:cs typeface="Arial" panose="020B0604020202020204" pitchFamily="34" charset="0"/>
              </a:rPr>
              <a:t>Robust generalization to unseen data.</a:t>
            </a:r>
          </a:p>
          <a:p>
            <a:pPr>
              <a:lnSpc>
                <a:spcPts val="4000"/>
              </a:lnSpc>
            </a:pPr>
            <a:r>
              <a:rPr lang="en-US" altLang="zh-CN" sz="2400" b="1" dirty="0">
                <a:latin typeface="Arial" panose="020B0604020202020204" pitchFamily="34" charset="0"/>
                <a:cs typeface="Arial" panose="020B0604020202020204" pitchFamily="34" charset="0"/>
              </a:rPr>
              <a:t>C </a:t>
            </a:r>
            <a:r>
              <a:rPr lang="en-US" altLang="zh-CN" sz="2400" dirty="0">
                <a:latin typeface="Arial" panose="020B0604020202020204" pitchFamily="34" charset="0"/>
                <a:cs typeface="Arial" panose="020B0604020202020204" pitchFamily="34" charset="0"/>
              </a:rPr>
              <a:t>The universal approximation theorem means that nonlinear activation functions will be </a:t>
            </a:r>
            <a:r>
              <a:rPr lang="en-US" altLang="zh-CN" sz="2400" u="sng" dirty="0">
                <a:latin typeface="Arial" panose="020B0604020202020204" pitchFamily="34" charset="0"/>
                <a:cs typeface="Arial" panose="020B0604020202020204" pitchFamily="34" charset="0"/>
              </a:rPr>
              <a:t>equivalent</a:t>
            </a:r>
            <a:r>
              <a:rPr lang="en-US" altLang="zh-CN" sz="2400" dirty="0">
                <a:latin typeface="Arial" panose="020B0604020202020204" pitchFamily="34" charset="0"/>
                <a:cs typeface="Arial" panose="020B0604020202020204" pitchFamily="34" charset="0"/>
              </a:rPr>
              <a:t>.</a:t>
            </a:r>
          </a:p>
          <a:p>
            <a:pPr>
              <a:lnSpc>
                <a:spcPts val="4000"/>
              </a:lnSpc>
            </a:pPr>
            <a:r>
              <a:rPr lang="en-US" altLang="zh-CN" sz="2400" b="1" dirty="0">
                <a:latin typeface="Arial" panose="020B0604020202020204" pitchFamily="34" charset="0"/>
                <a:cs typeface="Arial" panose="020B0604020202020204" pitchFamily="34" charset="0"/>
              </a:rPr>
              <a:t>D </a:t>
            </a:r>
            <a:r>
              <a:rPr lang="en-US" altLang="zh-CN" sz="2400" dirty="0">
                <a:latin typeface="Arial" panose="020B0604020202020204" pitchFamily="34" charset="0"/>
                <a:cs typeface="Arial" panose="020B0604020202020204" pitchFamily="34" charset="0"/>
              </a:rPr>
              <a:t>None of the above are advantages of DNNs.</a:t>
            </a:r>
            <a:endParaRPr lang="en-US" altLang="zh-CN" sz="2400" dirty="0">
              <a:latin typeface="Arial" panose="020B0604020202020204" pitchFamily="34" charset="0"/>
              <a:ea typeface="Gadugi" panose="020B0502040204020203" pitchFamily="34" charset="0"/>
              <a:cs typeface="Arial" panose="020B0604020202020204" pitchFamily="34" charset="0"/>
            </a:endParaRPr>
          </a:p>
        </p:txBody>
      </p:sp>
      <p:graphicFrame>
        <p:nvGraphicFramePr>
          <p:cNvPr id="6" name="表格 5">
            <a:extLst>
              <a:ext uri="{FF2B5EF4-FFF2-40B4-BE49-F238E27FC236}">
                <a16:creationId xmlns:a16="http://schemas.microsoft.com/office/drawing/2014/main" id="{219E2ED8-6D88-516F-CA47-5B54BF51BCCA}"/>
              </a:ext>
            </a:extLst>
          </p:cNvPr>
          <p:cNvGraphicFramePr>
            <a:graphicFrameLocks noGrp="1"/>
          </p:cNvGraphicFramePr>
          <p:nvPr>
            <p:extLst>
              <p:ext uri="{D42A27DB-BD31-4B8C-83A1-F6EECF244321}">
                <p14:modId xmlns:p14="http://schemas.microsoft.com/office/powerpoint/2010/main" val="1421482281"/>
              </p:ext>
            </p:extLst>
          </p:nvPr>
        </p:nvGraphicFramePr>
        <p:xfrm>
          <a:off x="9034998" y="587852"/>
          <a:ext cx="2626796" cy="741680"/>
        </p:xfrm>
        <a:graphic>
          <a:graphicData uri="http://schemas.openxmlformats.org/drawingml/2006/table">
            <a:tbl>
              <a:tblPr firstRow="1" bandRow="1">
                <a:tableStyleId>{5C22544A-7EE6-4342-B048-85BDC9FD1C3A}</a:tableStyleId>
              </a:tblPr>
              <a:tblGrid>
                <a:gridCol w="656699">
                  <a:extLst>
                    <a:ext uri="{9D8B030D-6E8A-4147-A177-3AD203B41FA5}">
                      <a16:colId xmlns:a16="http://schemas.microsoft.com/office/drawing/2014/main" val="4022499809"/>
                    </a:ext>
                  </a:extLst>
                </a:gridCol>
                <a:gridCol w="656699">
                  <a:extLst>
                    <a:ext uri="{9D8B030D-6E8A-4147-A177-3AD203B41FA5}">
                      <a16:colId xmlns:a16="http://schemas.microsoft.com/office/drawing/2014/main" val="221088532"/>
                    </a:ext>
                  </a:extLst>
                </a:gridCol>
                <a:gridCol w="656699">
                  <a:extLst>
                    <a:ext uri="{9D8B030D-6E8A-4147-A177-3AD203B41FA5}">
                      <a16:colId xmlns:a16="http://schemas.microsoft.com/office/drawing/2014/main" val="4021448196"/>
                    </a:ext>
                  </a:extLst>
                </a:gridCol>
                <a:gridCol w="656699">
                  <a:extLst>
                    <a:ext uri="{9D8B030D-6E8A-4147-A177-3AD203B41FA5}">
                      <a16:colId xmlns:a16="http://schemas.microsoft.com/office/drawing/2014/main" val="3887016703"/>
                    </a:ext>
                  </a:extLst>
                </a:gridCol>
              </a:tblGrid>
              <a:tr h="370840">
                <a:tc>
                  <a:txBody>
                    <a:bodyPr/>
                    <a:lstStyle/>
                    <a:p>
                      <a:pPr algn="ctr"/>
                      <a:r>
                        <a:rPr lang="en-US" altLang="zh-CN" dirty="0">
                          <a:solidFill>
                            <a:schemeClr val="tx1"/>
                          </a:solidFill>
                        </a:rPr>
                        <a:t>A</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B</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C</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D</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0537906"/>
                  </a:ext>
                </a:extLst>
              </a:tr>
              <a:tr h="370840">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3504980"/>
                  </a:ext>
                </a:extLst>
              </a:tr>
            </a:tbl>
          </a:graphicData>
        </a:graphic>
      </p:graphicFrame>
    </p:spTree>
    <p:extLst>
      <p:ext uri="{BB962C8B-B14F-4D97-AF65-F5344CB8AC3E}">
        <p14:creationId xmlns:p14="http://schemas.microsoft.com/office/powerpoint/2010/main" val="3446138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78D7E-19E5-583E-D8D9-BBC7F4AC9C5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93B1868-E08A-DE21-FE2F-137AA2D32245}"/>
              </a:ext>
            </a:extLst>
          </p:cNvPr>
          <p:cNvSpPr>
            <a:spLocks noChangeArrowheads="1"/>
          </p:cNvSpPr>
          <p:nvPr/>
        </p:nvSpPr>
        <p:spPr bwMode="auto">
          <a:xfrm>
            <a:off x="1975138" y="497027"/>
            <a:ext cx="824171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zh-CN" sz="5400" cap="all" dirty="0">
                <a:latin typeface="Arial" panose="020B0604020202020204" pitchFamily="34" charset="0"/>
                <a:cs typeface="Arial" panose="020B0604020202020204" pitchFamily="34" charset="0"/>
              </a:rPr>
              <a:t>QUIZ 06</a:t>
            </a:r>
          </a:p>
        </p:txBody>
      </p:sp>
      <p:sp>
        <p:nvSpPr>
          <p:cNvPr id="2" name="Rectangle 2">
            <a:extLst>
              <a:ext uri="{FF2B5EF4-FFF2-40B4-BE49-F238E27FC236}">
                <a16:creationId xmlns:a16="http://schemas.microsoft.com/office/drawing/2014/main" id="{A131C844-09C5-7849-3A95-3F3794142616}"/>
              </a:ext>
            </a:extLst>
          </p:cNvPr>
          <p:cNvSpPr>
            <a:spLocks noChangeArrowheads="1"/>
          </p:cNvSpPr>
          <p:nvPr/>
        </p:nvSpPr>
        <p:spPr bwMode="auto">
          <a:xfrm>
            <a:off x="370392" y="1511182"/>
            <a:ext cx="11451202" cy="2608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ts val="4000"/>
              </a:lnSpc>
            </a:pPr>
            <a:r>
              <a:rPr lang="en-US" altLang="zh-CN" sz="2400" b="1" dirty="0">
                <a:latin typeface="Arial" panose="020B0604020202020204" pitchFamily="34" charset="0"/>
                <a:cs typeface="Arial" panose="020B0604020202020204" pitchFamily="34" charset="0"/>
              </a:rPr>
              <a:t>1.2 Which of these is not a regularization technique used in DNNs?</a:t>
            </a:r>
          </a:p>
          <a:p>
            <a:pPr>
              <a:lnSpc>
                <a:spcPts val="4000"/>
              </a:lnSpc>
            </a:pPr>
            <a:r>
              <a:rPr lang="en-US" altLang="zh-CN" sz="2400" b="1" dirty="0">
                <a:solidFill>
                  <a:srgbClr val="FF0000"/>
                </a:solidFill>
                <a:latin typeface="Arial" panose="020B0604020202020204" pitchFamily="34" charset="0"/>
                <a:cs typeface="Arial" panose="020B0604020202020204" pitchFamily="34" charset="0"/>
              </a:rPr>
              <a:t>A </a:t>
            </a:r>
            <a:r>
              <a:rPr lang="en-US" altLang="zh-CN" sz="2400" dirty="0">
                <a:solidFill>
                  <a:srgbClr val="FF0000"/>
                </a:solidFill>
                <a:latin typeface="Arial" panose="020B0604020202020204" pitchFamily="34" charset="0"/>
                <a:cs typeface="Arial" panose="020B0604020202020204" pitchFamily="34" charset="0"/>
              </a:rPr>
              <a:t>Residual layers.</a:t>
            </a:r>
          </a:p>
          <a:p>
            <a:pPr>
              <a:lnSpc>
                <a:spcPts val="4000"/>
              </a:lnSpc>
            </a:pPr>
            <a:r>
              <a:rPr lang="en-US" altLang="zh-CN" sz="2400" b="1" dirty="0">
                <a:latin typeface="Arial" panose="020B0604020202020204" pitchFamily="34" charset="0"/>
                <a:cs typeface="Arial" panose="020B0604020202020204" pitchFamily="34" charset="0"/>
              </a:rPr>
              <a:t>B </a:t>
            </a:r>
            <a:r>
              <a:rPr lang="en-US" altLang="zh-CN" sz="2400" dirty="0">
                <a:latin typeface="Arial" panose="020B0604020202020204" pitchFamily="34" charset="0"/>
                <a:cs typeface="Arial" panose="020B0604020202020204" pitchFamily="34" charset="0"/>
              </a:rPr>
              <a:t>A large learning rate.</a:t>
            </a:r>
          </a:p>
          <a:p>
            <a:pPr>
              <a:lnSpc>
                <a:spcPts val="4000"/>
              </a:lnSpc>
            </a:pPr>
            <a:r>
              <a:rPr lang="en-US" altLang="zh-CN" sz="2400" b="1" dirty="0">
                <a:latin typeface="Arial" panose="020B0604020202020204" pitchFamily="34" charset="0"/>
                <a:cs typeface="Arial" panose="020B0604020202020204" pitchFamily="34" charset="0"/>
              </a:rPr>
              <a:t>C</a:t>
            </a:r>
            <a:r>
              <a:rPr lang="en-US" altLang="zh-CN" sz="2400" dirty="0">
                <a:latin typeface="Arial" panose="020B0604020202020204" pitchFamily="34" charset="0"/>
                <a:cs typeface="Arial" panose="020B0604020202020204" pitchFamily="34" charset="0"/>
              </a:rPr>
              <a:t> Randomly zeroing the outputs of some convolutions during training.</a:t>
            </a:r>
          </a:p>
          <a:p>
            <a:pPr>
              <a:lnSpc>
                <a:spcPts val="4000"/>
              </a:lnSpc>
            </a:pPr>
            <a:r>
              <a:rPr lang="en-US" altLang="zh-CN" sz="2400" b="1" dirty="0">
                <a:latin typeface="Arial" panose="020B0604020202020204" pitchFamily="34" charset="0"/>
                <a:cs typeface="Arial" panose="020B0604020202020204" pitchFamily="34" charset="0"/>
              </a:rPr>
              <a:t>D </a:t>
            </a:r>
            <a:r>
              <a:rPr lang="en-US" altLang="zh-CN" sz="2400" dirty="0">
                <a:latin typeface="Arial" panose="020B0604020202020204" pitchFamily="34" charset="0"/>
                <a:cs typeface="Arial" panose="020B0604020202020204" pitchFamily="34" charset="0"/>
              </a:rPr>
              <a:t>All of the above are regularization techniques.</a:t>
            </a:r>
            <a:endParaRPr lang="en-US" altLang="zh-CN" sz="2400" dirty="0">
              <a:latin typeface="Arial" panose="020B0604020202020204" pitchFamily="34" charset="0"/>
              <a:ea typeface="Gadugi" panose="020B0502040204020203" pitchFamily="34" charset="0"/>
              <a:cs typeface="Arial" panose="020B0604020202020204" pitchFamily="34" charset="0"/>
            </a:endParaRPr>
          </a:p>
        </p:txBody>
      </p:sp>
      <p:graphicFrame>
        <p:nvGraphicFramePr>
          <p:cNvPr id="6" name="表格 5">
            <a:extLst>
              <a:ext uri="{FF2B5EF4-FFF2-40B4-BE49-F238E27FC236}">
                <a16:creationId xmlns:a16="http://schemas.microsoft.com/office/drawing/2014/main" id="{75115D57-862F-D7D3-407A-4895ECA44A5C}"/>
              </a:ext>
            </a:extLst>
          </p:cNvPr>
          <p:cNvGraphicFramePr>
            <a:graphicFrameLocks noGrp="1"/>
          </p:cNvGraphicFramePr>
          <p:nvPr/>
        </p:nvGraphicFramePr>
        <p:xfrm>
          <a:off x="9034998" y="587852"/>
          <a:ext cx="2626796" cy="741680"/>
        </p:xfrm>
        <a:graphic>
          <a:graphicData uri="http://schemas.openxmlformats.org/drawingml/2006/table">
            <a:tbl>
              <a:tblPr firstRow="1" bandRow="1">
                <a:tableStyleId>{5C22544A-7EE6-4342-B048-85BDC9FD1C3A}</a:tableStyleId>
              </a:tblPr>
              <a:tblGrid>
                <a:gridCol w="656699">
                  <a:extLst>
                    <a:ext uri="{9D8B030D-6E8A-4147-A177-3AD203B41FA5}">
                      <a16:colId xmlns:a16="http://schemas.microsoft.com/office/drawing/2014/main" val="4022499809"/>
                    </a:ext>
                  </a:extLst>
                </a:gridCol>
                <a:gridCol w="656699">
                  <a:extLst>
                    <a:ext uri="{9D8B030D-6E8A-4147-A177-3AD203B41FA5}">
                      <a16:colId xmlns:a16="http://schemas.microsoft.com/office/drawing/2014/main" val="221088532"/>
                    </a:ext>
                  </a:extLst>
                </a:gridCol>
                <a:gridCol w="656699">
                  <a:extLst>
                    <a:ext uri="{9D8B030D-6E8A-4147-A177-3AD203B41FA5}">
                      <a16:colId xmlns:a16="http://schemas.microsoft.com/office/drawing/2014/main" val="4021448196"/>
                    </a:ext>
                  </a:extLst>
                </a:gridCol>
                <a:gridCol w="656699">
                  <a:extLst>
                    <a:ext uri="{9D8B030D-6E8A-4147-A177-3AD203B41FA5}">
                      <a16:colId xmlns:a16="http://schemas.microsoft.com/office/drawing/2014/main" val="3887016703"/>
                    </a:ext>
                  </a:extLst>
                </a:gridCol>
              </a:tblGrid>
              <a:tr h="370840">
                <a:tc>
                  <a:txBody>
                    <a:bodyPr/>
                    <a:lstStyle/>
                    <a:p>
                      <a:pPr algn="ctr"/>
                      <a:r>
                        <a:rPr lang="en-US" altLang="zh-CN" dirty="0">
                          <a:solidFill>
                            <a:schemeClr val="tx1"/>
                          </a:solidFill>
                        </a:rPr>
                        <a:t>A</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B</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C</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D</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0537906"/>
                  </a:ext>
                </a:extLst>
              </a:tr>
              <a:tr h="370840">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3504980"/>
                  </a:ext>
                </a:extLst>
              </a:tr>
            </a:tbl>
          </a:graphicData>
        </a:graphic>
      </p:graphicFrame>
      <p:sp>
        <p:nvSpPr>
          <p:cNvPr id="4" name="文本框 3">
            <a:extLst>
              <a:ext uri="{FF2B5EF4-FFF2-40B4-BE49-F238E27FC236}">
                <a16:creationId xmlns:a16="http://schemas.microsoft.com/office/drawing/2014/main" id="{0CC7A516-788B-C0B2-09C6-AD1EEE768986}"/>
              </a:ext>
            </a:extLst>
          </p:cNvPr>
          <p:cNvSpPr txBox="1"/>
          <p:nvPr/>
        </p:nvSpPr>
        <p:spPr>
          <a:xfrm>
            <a:off x="9987247" y="3166712"/>
            <a:ext cx="1439725" cy="369332"/>
          </a:xfrm>
          <a:prstGeom prst="rect">
            <a:avLst/>
          </a:prstGeom>
          <a:noFill/>
        </p:spPr>
        <p:txBody>
          <a:bodyPr wrap="square">
            <a:spAutoFit/>
          </a:bodyPr>
          <a:lstStyle/>
          <a:p>
            <a:pPr algn="ctr"/>
            <a:r>
              <a:rPr lang="en-US" altLang="zh-CN" dirty="0">
                <a:solidFill>
                  <a:srgbClr val="7030A0"/>
                </a:solidFill>
                <a:latin typeface="Arial" panose="020B0604020202020204" pitchFamily="34" charset="0"/>
                <a:cs typeface="Arial" panose="020B0604020202020204" pitchFamily="34" charset="0"/>
              </a:rPr>
              <a:t>dropout</a:t>
            </a:r>
            <a:endParaRPr lang="zh-CN" altLang="en-US" dirty="0">
              <a:solidFill>
                <a:srgbClr val="7030A0"/>
              </a:solidFill>
              <a:latin typeface="Arial" panose="020B0604020202020204" pitchFamily="34" charset="0"/>
              <a:cs typeface="Arial" panose="020B0604020202020204" pitchFamily="34" charset="0"/>
            </a:endParaRPr>
          </a:p>
        </p:txBody>
      </p:sp>
      <p:sp>
        <p:nvSpPr>
          <p:cNvPr id="7" name="文本框 6">
            <a:extLst>
              <a:ext uri="{FF2B5EF4-FFF2-40B4-BE49-F238E27FC236}">
                <a16:creationId xmlns:a16="http://schemas.microsoft.com/office/drawing/2014/main" id="{6800AF3D-D6CC-E22E-8C6B-2C3CAC226931}"/>
              </a:ext>
            </a:extLst>
          </p:cNvPr>
          <p:cNvSpPr txBox="1"/>
          <p:nvPr/>
        </p:nvSpPr>
        <p:spPr>
          <a:xfrm>
            <a:off x="649465" y="4662454"/>
            <a:ext cx="10571615"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A large learning rate helps model to jump out of local minimum so it can be treated as a </a:t>
            </a:r>
            <a:r>
              <a:rPr lang="en-US" altLang="zh-CN" dirty="0" err="1">
                <a:latin typeface="Arial" panose="020B0604020202020204" pitchFamily="34" charset="0"/>
                <a:cs typeface="Arial" panose="020B0604020202020204" pitchFamily="34" charset="0"/>
              </a:rPr>
              <a:t>regularizer</a:t>
            </a:r>
            <a:r>
              <a:rPr lang="en-US" altLang="zh-CN" dirty="0">
                <a:latin typeface="Arial" panose="020B0604020202020204" pitchFamily="34" charset="0"/>
                <a:cs typeface="Arial" panose="020B0604020202020204" pitchFamily="34" charset="0"/>
              </a:rPr>
              <a:t>.</a:t>
            </a:r>
            <a:endParaRPr lang="zh-CN"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9255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312FC-1760-D79B-7F16-6FA8B398A5F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279BE2B-79B4-D38C-F9A9-E82D6F4EFCA1}"/>
              </a:ext>
            </a:extLst>
          </p:cNvPr>
          <p:cNvSpPr>
            <a:spLocks noChangeArrowheads="1"/>
          </p:cNvSpPr>
          <p:nvPr/>
        </p:nvSpPr>
        <p:spPr bwMode="auto">
          <a:xfrm>
            <a:off x="1975138" y="497027"/>
            <a:ext cx="824171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zh-CN" sz="5400" cap="all" dirty="0">
                <a:latin typeface="Arial" panose="020B0604020202020204" pitchFamily="34" charset="0"/>
                <a:cs typeface="Arial" panose="020B0604020202020204" pitchFamily="34" charset="0"/>
              </a:rPr>
              <a:t>QUIZ 06</a:t>
            </a:r>
          </a:p>
        </p:txBody>
      </p:sp>
      <p:sp>
        <p:nvSpPr>
          <p:cNvPr id="2" name="Rectangle 2">
            <a:extLst>
              <a:ext uri="{FF2B5EF4-FFF2-40B4-BE49-F238E27FC236}">
                <a16:creationId xmlns:a16="http://schemas.microsoft.com/office/drawing/2014/main" id="{9B49FE18-1AD5-4504-7CDF-09F5EBC79EB1}"/>
              </a:ext>
            </a:extLst>
          </p:cNvPr>
          <p:cNvSpPr>
            <a:spLocks noChangeArrowheads="1"/>
          </p:cNvSpPr>
          <p:nvPr/>
        </p:nvSpPr>
        <p:spPr bwMode="auto">
          <a:xfrm>
            <a:off x="370392" y="1511182"/>
            <a:ext cx="11451202" cy="3111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ts val="4000"/>
              </a:lnSpc>
            </a:pPr>
            <a:r>
              <a:rPr lang="en-US" altLang="zh-CN" sz="2400" b="1" dirty="0">
                <a:latin typeface="Arial" panose="020B0604020202020204" pitchFamily="34" charset="0"/>
                <a:cs typeface="Arial" panose="020B0604020202020204" pitchFamily="34" charset="0"/>
              </a:rPr>
              <a:t>1.3 Which of these helps make it possible to effectively learn with very deep (100s of layers) neural networks?</a:t>
            </a:r>
          </a:p>
          <a:p>
            <a:pPr>
              <a:lnSpc>
                <a:spcPts val="4000"/>
              </a:lnSpc>
            </a:pPr>
            <a:r>
              <a:rPr lang="en-US" altLang="zh-CN" sz="2400" b="1" dirty="0">
                <a:solidFill>
                  <a:srgbClr val="FF0000"/>
                </a:solidFill>
                <a:latin typeface="Arial" panose="020B0604020202020204" pitchFamily="34" charset="0"/>
                <a:cs typeface="Arial" panose="020B0604020202020204" pitchFamily="34" charset="0"/>
              </a:rPr>
              <a:t>A </a:t>
            </a:r>
            <a:r>
              <a:rPr lang="en-US" altLang="zh-CN" sz="2400" dirty="0">
                <a:solidFill>
                  <a:srgbClr val="FF0000"/>
                </a:solidFill>
                <a:latin typeface="Arial" panose="020B0604020202020204" pitchFamily="34" charset="0"/>
                <a:cs typeface="Arial" panose="020B0604020202020204" pitchFamily="34" charset="0"/>
              </a:rPr>
              <a:t>Residual layers.</a:t>
            </a:r>
          </a:p>
          <a:p>
            <a:pPr>
              <a:lnSpc>
                <a:spcPts val="4000"/>
              </a:lnSpc>
            </a:pPr>
            <a:r>
              <a:rPr lang="en-US" altLang="zh-CN" sz="2400" b="1" dirty="0">
                <a:latin typeface="Arial" panose="020B0604020202020204" pitchFamily="34" charset="0"/>
                <a:cs typeface="Arial" panose="020B0604020202020204" pitchFamily="34" charset="0"/>
              </a:rPr>
              <a:t>B </a:t>
            </a:r>
            <a:r>
              <a:rPr lang="en-US" altLang="zh-CN" sz="2400" dirty="0">
                <a:latin typeface="Arial" panose="020B0604020202020204" pitchFamily="34" charset="0"/>
                <a:cs typeface="Arial" panose="020B0604020202020204" pitchFamily="34" charset="0"/>
              </a:rPr>
              <a:t>A small learning rate.</a:t>
            </a:r>
          </a:p>
          <a:p>
            <a:pPr>
              <a:lnSpc>
                <a:spcPts val="4000"/>
              </a:lnSpc>
            </a:pPr>
            <a:r>
              <a:rPr lang="en-US" altLang="zh-CN" sz="2400" b="1" dirty="0">
                <a:latin typeface="Arial" panose="020B0604020202020204" pitchFamily="34" charset="0"/>
                <a:cs typeface="Arial" panose="020B0604020202020204" pitchFamily="34" charset="0"/>
              </a:rPr>
              <a:t>C </a:t>
            </a:r>
            <a:r>
              <a:rPr lang="en-US" altLang="zh-CN" sz="2400" dirty="0">
                <a:latin typeface="Arial" panose="020B0604020202020204" pitchFamily="34" charset="0"/>
                <a:cs typeface="Arial" panose="020B0604020202020204" pitchFamily="34" charset="0"/>
              </a:rPr>
              <a:t>Randomly zeroing the outputs of some convolutions during training.</a:t>
            </a:r>
          </a:p>
          <a:p>
            <a:pPr>
              <a:lnSpc>
                <a:spcPts val="4000"/>
              </a:lnSpc>
            </a:pPr>
            <a:r>
              <a:rPr lang="en-US" altLang="zh-CN" sz="2400" b="1" dirty="0">
                <a:latin typeface="Arial" panose="020B0604020202020204" pitchFamily="34" charset="0"/>
                <a:cs typeface="Arial" panose="020B0604020202020204" pitchFamily="34" charset="0"/>
              </a:rPr>
              <a:t>D </a:t>
            </a:r>
            <a:r>
              <a:rPr lang="en-US" altLang="zh-CN" sz="2400" dirty="0">
                <a:latin typeface="Arial" panose="020B0604020202020204" pitchFamily="34" charset="0"/>
                <a:cs typeface="Arial" panose="020B0604020202020204" pitchFamily="34" charset="0"/>
              </a:rPr>
              <a:t>None of the above allow training of very deep neural networks.</a:t>
            </a:r>
            <a:endParaRPr lang="en-US" altLang="zh-CN" sz="2400" dirty="0">
              <a:latin typeface="Arial" panose="020B0604020202020204" pitchFamily="34" charset="0"/>
              <a:ea typeface="Gadugi" panose="020B0502040204020203" pitchFamily="34" charset="0"/>
              <a:cs typeface="Arial" panose="020B0604020202020204" pitchFamily="34" charset="0"/>
            </a:endParaRPr>
          </a:p>
        </p:txBody>
      </p:sp>
      <p:graphicFrame>
        <p:nvGraphicFramePr>
          <p:cNvPr id="6" name="表格 5">
            <a:extLst>
              <a:ext uri="{FF2B5EF4-FFF2-40B4-BE49-F238E27FC236}">
                <a16:creationId xmlns:a16="http://schemas.microsoft.com/office/drawing/2014/main" id="{3034DDC1-B656-B5A8-68F7-8EB586FAC14D}"/>
              </a:ext>
            </a:extLst>
          </p:cNvPr>
          <p:cNvGraphicFramePr>
            <a:graphicFrameLocks noGrp="1"/>
          </p:cNvGraphicFramePr>
          <p:nvPr/>
        </p:nvGraphicFramePr>
        <p:xfrm>
          <a:off x="9034998" y="587852"/>
          <a:ext cx="2626796" cy="741680"/>
        </p:xfrm>
        <a:graphic>
          <a:graphicData uri="http://schemas.openxmlformats.org/drawingml/2006/table">
            <a:tbl>
              <a:tblPr firstRow="1" bandRow="1">
                <a:tableStyleId>{5C22544A-7EE6-4342-B048-85BDC9FD1C3A}</a:tableStyleId>
              </a:tblPr>
              <a:tblGrid>
                <a:gridCol w="656699">
                  <a:extLst>
                    <a:ext uri="{9D8B030D-6E8A-4147-A177-3AD203B41FA5}">
                      <a16:colId xmlns:a16="http://schemas.microsoft.com/office/drawing/2014/main" val="4022499809"/>
                    </a:ext>
                  </a:extLst>
                </a:gridCol>
                <a:gridCol w="656699">
                  <a:extLst>
                    <a:ext uri="{9D8B030D-6E8A-4147-A177-3AD203B41FA5}">
                      <a16:colId xmlns:a16="http://schemas.microsoft.com/office/drawing/2014/main" val="221088532"/>
                    </a:ext>
                  </a:extLst>
                </a:gridCol>
                <a:gridCol w="656699">
                  <a:extLst>
                    <a:ext uri="{9D8B030D-6E8A-4147-A177-3AD203B41FA5}">
                      <a16:colId xmlns:a16="http://schemas.microsoft.com/office/drawing/2014/main" val="4021448196"/>
                    </a:ext>
                  </a:extLst>
                </a:gridCol>
                <a:gridCol w="656699">
                  <a:extLst>
                    <a:ext uri="{9D8B030D-6E8A-4147-A177-3AD203B41FA5}">
                      <a16:colId xmlns:a16="http://schemas.microsoft.com/office/drawing/2014/main" val="3887016703"/>
                    </a:ext>
                  </a:extLst>
                </a:gridCol>
              </a:tblGrid>
              <a:tr h="370840">
                <a:tc>
                  <a:txBody>
                    <a:bodyPr/>
                    <a:lstStyle/>
                    <a:p>
                      <a:pPr algn="ctr"/>
                      <a:r>
                        <a:rPr lang="en-US" altLang="zh-CN" dirty="0">
                          <a:solidFill>
                            <a:schemeClr val="tx1"/>
                          </a:solidFill>
                        </a:rPr>
                        <a:t>A</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B</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C</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D</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0537906"/>
                  </a:ext>
                </a:extLst>
              </a:tr>
              <a:tr h="370840">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3504980"/>
                  </a:ext>
                </a:extLst>
              </a:tr>
            </a:tbl>
          </a:graphicData>
        </a:graphic>
      </p:graphicFrame>
      <p:sp>
        <p:nvSpPr>
          <p:cNvPr id="4" name="文本框 3">
            <a:extLst>
              <a:ext uri="{FF2B5EF4-FFF2-40B4-BE49-F238E27FC236}">
                <a16:creationId xmlns:a16="http://schemas.microsoft.com/office/drawing/2014/main" id="{159B4EAB-3ECE-BAA5-98F2-C74449B48283}"/>
              </a:ext>
            </a:extLst>
          </p:cNvPr>
          <p:cNvSpPr txBox="1"/>
          <p:nvPr/>
        </p:nvSpPr>
        <p:spPr>
          <a:xfrm>
            <a:off x="3029329" y="2697789"/>
            <a:ext cx="1439725" cy="369332"/>
          </a:xfrm>
          <a:prstGeom prst="rect">
            <a:avLst/>
          </a:prstGeom>
          <a:noFill/>
        </p:spPr>
        <p:txBody>
          <a:bodyPr wrap="square">
            <a:spAutoFit/>
          </a:bodyPr>
          <a:lstStyle/>
          <a:p>
            <a:pPr algn="ctr"/>
            <a:r>
              <a:rPr lang="en-US" altLang="zh-CN" dirty="0" err="1">
                <a:solidFill>
                  <a:srgbClr val="7030A0"/>
                </a:solidFill>
                <a:latin typeface="Arial" panose="020B0604020202020204" pitchFamily="34" charset="0"/>
                <a:cs typeface="Arial" panose="020B0604020202020204" pitchFamily="34" charset="0"/>
              </a:rPr>
              <a:t>ResNet</a:t>
            </a:r>
            <a:endParaRPr lang="zh-CN" altLang="en-US"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4132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E5B94-FB63-FF65-A56B-03455B942B3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8E25E66-9CD5-1C0C-CD36-5F0FAF1145DD}"/>
              </a:ext>
            </a:extLst>
          </p:cNvPr>
          <p:cNvSpPr>
            <a:spLocks noChangeArrowheads="1"/>
          </p:cNvSpPr>
          <p:nvPr/>
        </p:nvSpPr>
        <p:spPr bwMode="auto">
          <a:xfrm>
            <a:off x="1975138" y="497027"/>
            <a:ext cx="824171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zh-CN" sz="5400" cap="all" dirty="0">
                <a:latin typeface="Arial" panose="020B0604020202020204" pitchFamily="34" charset="0"/>
                <a:cs typeface="Arial" panose="020B0604020202020204" pitchFamily="34" charset="0"/>
              </a:rPr>
              <a:t>QUIZ 06</a:t>
            </a:r>
          </a:p>
        </p:txBody>
      </p:sp>
      <p:sp>
        <p:nvSpPr>
          <p:cNvPr id="2" name="Rectangle 2">
            <a:extLst>
              <a:ext uri="{FF2B5EF4-FFF2-40B4-BE49-F238E27FC236}">
                <a16:creationId xmlns:a16="http://schemas.microsoft.com/office/drawing/2014/main" id="{9CFA39AA-B5E5-21FB-A5CC-C79F4FED7095}"/>
              </a:ext>
            </a:extLst>
          </p:cNvPr>
          <p:cNvSpPr>
            <a:spLocks noChangeArrowheads="1"/>
          </p:cNvSpPr>
          <p:nvPr/>
        </p:nvSpPr>
        <p:spPr bwMode="auto">
          <a:xfrm>
            <a:off x="370392" y="1511182"/>
            <a:ext cx="11451202" cy="3111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ts val="4000"/>
              </a:lnSpc>
            </a:pPr>
            <a:r>
              <a:rPr lang="en-US" altLang="zh-CN" sz="2400" b="1" dirty="0">
                <a:latin typeface="Arial" panose="020B0604020202020204" pitchFamily="34" charset="0"/>
                <a:cs typeface="Arial" panose="020B0604020202020204" pitchFamily="34" charset="0"/>
              </a:rPr>
              <a:t>1.4 What can be used as a solution to the vanishing gradient problem?</a:t>
            </a:r>
          </a:p>
          <a:p>
            <a:pPr>
              <a:lnSpc>
                <a:spcPts val="4000"/>
              </a:lnSpc>
            </a:pPr>
            <a:r>
              <a:rPr lang="en-US" altLang="zh-CN" sz="2400" b="1" dirty="0">
                <a:latin typeface="Arial" panose="020B0604020202020204" pitchFamily="34" charset="0"/>
                <a:cs typeface="Arial" panose="020B0604020202020204" pitchFamily="34" charset="0"/>
              </a:rPr>
              <a:t>A </a:t>
            </a:r>
            <a:r>
              <a:rPr lang="en-US" altLang="zh-CN" sz="2400" dirty="0">
                <a:latin typeface="Arial" panose="020B0604020202020204" pitchFamily="34" charset="0"/>
                <a:cs typeface="Arial" panose="020B0604020202020204" pitchFamily="34" charset="0"/>
              </a:rPr>
              <a:t>Train a smaller version of the network, then insert additional intermediate layers after the small network converges.</a:t>
            </a:r>
          </a:p>
          <a:p>
            <a:pPr>
              <a:lnSpc>
                <a:spcPts val="4000"/>
              </a:lnSpc>
            </a:pPr>
            <a:r>
              <a:rPr lang="en-US" altLang="zh-CN" sz="2400" b="1" dirty="0">
                <a:latin typeface="Arial" panose="020B0604020202020204" pitchFamily="34" charset="0"/>
                <a:cs typeface="Arial" panose="020B0604020202020204" pitchFamily="34" charset="0"/>
              </a:rPr>
              <a:t>B </a:t>
            </a:r>
            <a:r>
              <a:rPr lang="en-US" altLang="zh-CN" sz="2400" dirty="0">
                <a:latin typeface="Arial" panose="020B0604020202020204" pitchFamily="34" charset="0"/>
                <a:cs typeface="Arial" panose="020B0604020202020204" pitchFamily="34" charset="0"/>
              </a:rPr>
              <a:t>Use batch normalization.</a:t>
            </a:r>
          </a:p>
          <a:p>
            <a:pPr>
              <a:lnSpc>
                <a:spcPts val="4000"/>
              </a:lnSpc>
            </a:pPr>
            <a:r>
              <a:rPr lang="en-US" altLang="zh-CN" sz="2400" b="1" dirty="0">
                <a:latin typeface="Arial" panose="020B0604020202020204" pitchFamily="34" charset="0"/>
                <a:cs typeface="Arial" panose="020B0604020202020204" pitchFamily="34" charset="0"/>
              </a:rPr>
              <a:t>C </a:t>
            </a:r>
            <a:r>
              <a:rPr lang="en-US" altLang="zh-CN" sz="2400" dirty="0">
                <a:latin typeface="Arial" panose="020B0604020202020204" pitchFamily="34" charset="0"/>
                <a:cs typeface="Arial" panose="020B0604020202020204" pitchFamily="34" charset="0"/>
              </a:rPr>
              <a:t>Limit the depth of a network, using wider layers instead of going deeper.</a:t>
            </a:r>
          </a:p>
          <a:p>
            <a:pPr>
              <a:lnSpc>
                <a:spcPts val="4000"/>
              </a:lnSpc>
            </a:pPr>
            <a:r>
              <a:rPr lang="en-US" altLang="zh-CN" sz="2400" b="1" dirty="0">
                <a:solidFill>
                  <a:srgbClr val="FF0000"/>
                </a:solidFill>
                <a:latin typeface="Arial" panose="020B0604020202020204" pitchFamily="34" charset="0"/>
                <a:cs typeface="Arial" panose="020B0604020202020204" pitchFamily="34" charset="0"/>
              </a:rPr>
              <a:t>D </a:t>
            </a:r>
            <a:r>
              <a:rPr lang="en-US" altLang="zh-CN" sz="2400" dirty="0">
                <a:solidFill>
                  <a:srgbClr val="FF0000"/>
                </a:solidFill>
                <a:latin typeface="Arial" panose="020B0604020202020204" pitchFamily="34" charset="0"/>
                <a:cs typeface="Arial" panose="020B0604020202020204" pitchFamily="34" charset="0"/>
              </a:rPr>
              <a:t>Any of the above could avoid vanishing gradients.</a:t>
            </a:r>
            <a:endParaRPr lang="en-US" altLang="zh-CN" sz="2400" dirty="0">
              <a:solidFill>
                <a:srgbClr val="FF0000"/>
              </a:solidFill>
              <a:latin typeface="Arial" panose="020B0604020202020204" pitchFamily="34" charset="0"/>
              <a:ea typeface="Gadugi" panose="020B0502040204020203" pitchFamily="34" charset="0"/>
              <a:cs typeface="Arial" panose="020B0604020202020204" pitchFamily="34" charset="0"/>
            </a:endParaRPr>
          </a:p>
        </p:txBody>
      </p:sp>
      <p:graphicFrame>
        <p:nvGraphicFramePr>
          <p:cNvPr id="6" name="表格 5">
            <a:extLst>
              <a:ext uri="{FF2B5EF4-FFF2-40B4-BE49-F238E27FC236}">
                <a16:creationId xmlns:a16="http://schemas.microsoft.com/office/drawing/2014/main" id="{12229D9E-924C-13DF-1C1D-D4B4E8609755}"/>
              </a:ext>
            </a:extLst>
          </p:cNvPr>
          <p:cNvGraphicFramePr>
            <a:graphicFrameLocks noGrp="1"/>
          </p:cNvGraphicFramePr>
          <p:nvPr/>
        </p:nvGraphicFramePr>
        <p:xfrm>
          <a:off x="9034998" y="587852"/>
          <a:ext cx="2626796" cy="741680"/>
        </p:xfrm>
        <a:graphic>
          <a:graphicData uri="http://schemas.openxmlformats.org/drawingml/2006/table">
            <a:tbl>
              <a:tblPr firstRow="1" bandRow="1">
                <a:tableStyleId>{5C22544A-7EE6-4342-B048-85BDC9FD1C3A}</a:tableStyleId>
              </a:tblPr>
              <a:tblGrid>
                <a:gridCol w="656699">
                  <a:extLst>
                    <a:ext uri="{9D8B030D-6E8A-4147-A177-3AD203B41FA5}">
                      <a16:colId xmlns:a16="http://schemas.microsoft.com/office/drawing/2014/main" val="4022499809"/>
                    </a:ext>
                  </a:extLst>
                </a:gridCol>
                <a:gridCol w="656699">
                  <a:extLst>
                    <a:ext uri="{9D8B030D-6E8A-4147-A177-3AD203B41FA5}">
                      <a16:colId xmlns:a16="http://schemas.microsoft.com/office/drawing/2014/main" val="221088532"/>
                    </a:ext>
                  </a:extLst>
                </a:gridCol>
                <a:gridCol w="656699">
                  <a:extLst>
                    <a:ext uri="{9D8B030D-6E8A-4147-A177-3AD203B41FA5}">
                      <a16:colId xmlns:a16="http://schemas.microsoft.com/office/drawing/2014/main" val="4021448196"/>
                    </a:ext>
                  </a:extLst>
                </a:gridCol>
                <a:gridCol w="656699">
                  <a:extLst>
                    <a:ext uri="{9D8B030D-6E8A-4147-A177-3AD203B41FA5}">
                      <a16:colId xmlns:a16="http://schemas.microsoft.com/office/drawing/2014/main" val="3887016703"/>
                    </a:ext>
                  </a:extLst>
                </a:gridCol>
              </a:tblGrid>
              <a:tr h="370840">
                <a:tc>
                  <a:txBody>
                    <a:bodyPr/>
                    <a:lstStyle/>
                    <a:p>
                      <a:pPr algn="ctr"/>
                      <a:r>
                        <a:rPr lang="en-US" altLang="zh-CN" dirty="0">
                          <a:solidFill>
                            <a:schemeClr val="tx1"/>
                          </a:solidFill>
                        </a:rPr>
                        <a:t>A</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B</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C</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D</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0537906"/>
                  </a:ext>
                </a:extLst>
              </a:tr>
              <a:tr h="370840">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3504980"/>
                  </a:ext>
                </a:extLst>
              </a:tr>
            </a:tbl>
          </a:graphicData>
        </a:graphic>
      </p:graphicFrame>
      <p:sp>
        <p:nvSpPr>
          <p:cNvPr id="4" name="文本框 3">
            <a:extLst>
              <a:ext uri="{FF2B5EF4-FFF2-40B4-BE49-F238E27FC236}">
                <a16:creationId xmlns:a16="http://schemas.microsoft.com/office/drawing/2014/main" id="{5F7B4D03-636D-B600-4778-829A0DB77873}"/>
              </a:ext>
            </a:extLst>
          </p:cNvPr>
          <p:cNvSpPr txBox="1"/>
          <p:nvPr/>
        </p:nvSpPr>
        <p:spPr>
          <a:xfrm>
            <a:off x="679744" y="5162152"/>
            <a:ext cx="10686672" cy="369332"/>
          </a:xfrm>
          <a:prstGeom prst="rect">
            <a:avLst/>
          </a:prstGeom>
          <a:noFill/>
        </p:spPr>
        <p:txBody>
          <a:bodyPr wrap="square">
            <a:spAutoFit/>
          </a:bodyPr>
          <a:lstStyle/>
          <a:p>
            <a:r>
              <a:rPr lang="en-US" altLang="zh-CN" b="1" dirty="0">
                <a:latin typeface="Arial" panose="020B0604020202020204" pitchFamily="34" charset="0"/>
                <a:cs typeface="Arial" panose="020B0604020202020204" pitchFamily="34" charset="0"/>
              </a:rPr>
              <a:t>Batch Norm: </a:t>
            </a:r>
            <a:r>
              <a:rPr lang="en-US" altLang="zh-CN" dirty="0">
                <a:latin typeface="Arial" panose="020B0604020202020204" pitchFamily="34" charset="0"/>
                <a:cs typeface="Arial" panose="020B0604020202020204" pitchFamily="34" charset="0"/>
              </a:rPr>
              <a:t>keeps activations in a stable range so that they are not too small.</a:t>
            </a:r>
            <a:endParaRPr lang="zh-CN"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7683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F05DD-597B-7C54-A78B-EB1B4712628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6FB899C-4C4F-23B5-73B1-2353C007A4FE}"/>
              </a:ext>
            </a:extLst>
          </p:cNvPr>
          <p:cNvSpPr>
            <a:spLocks noChangeArrowheads="1"/>
          </p:cNvSpPr>
          <p:nvPr/>
        </p:nvSpPr>
        <p:spPr bwMode="auto">
          <a:xfrm>
            <a:off x="1975138" y="497027"/>
            <a:ext cx="824171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zh-CN" sz="5400" cap="all" dirty="0">
                <a:latin typeface="Arial" panose="020B0604020202020204" pitchFamily="34" charset="0"/>
                <a:cs typeface="Arial" panose="020B0604020202020204" pitchFamily="34" charset="0"/>
              </a:rPr>
              <a:t>QUIZ 06</a:t>
            </a:r>
          </a:p>
        </p:txBody>
      </p:sp>
      <p:graphicFrame>
        <p:nvGraphicFramePr>
          <p:cNvPr id="6" name="表格 5">
            <a:extLst>
              <a:ext uri="{FF2B5EF4-FFF2-40B4-BE49-F238E27FC236}">
                <a16:creationId xmlns:a16="http://schemas.microsoft.com/office/drawing/2014/main" id="{3FB5FDCD-6A2D-9291-8709-499E81EC23C5}"/>
              </a:ext>
            </a:extLst>
          </p:cNvPr>
          <p:cNvGraphicFramePr>
            <a:graphicFrameLocks noGrp="1"/>
          </p:cNvGraphicFramePr>
          <p:nvPr/>
        </p:nvGraphicFramePr>
        <p:xfrm>
          <a:off x="9034998" y="587852"/>
          <a:ext cx="2626796" cy="741680"/>
        </p:xfrm>
        <a:graphic>
          <a:graphicData uri="http://schemas.openxmlformats.org/drawingml/2006/table">
            <a:tbl>
              <a:tblPr firstRow="1" bandRow="1">
                <a:tableStyleId>{5C22544A-7EE6-4342-B048-85BDC9FD1C3A}</a:tableStyleId>
              </a:tblPr>
              <a:tblGrid>
                <a:gridCol w="656699">
                  <a:extLst>
                    <a:ext uri="{9D8B030D-6E8A-4147-A177-3AD203B41FA5}">
                      <a16:colId xmlns:a16="http://schemas.microsoft.com/office/drawing/2014/main" val="4022499809"/>
                    </a:ext>
                  </a:extLst>
                </a:gridCol>
                <a:gridCol w="656699">
                  <a:extLst>
                    <a:ext uri="{9D8B030D-6E8A-4147-A177-3AD203B41FA5}">
                      <a16:colId xmlns:a16="http://schemas.microsoft.com/office/drawing/2014/main" val="221088532"/>
                    </a:ext>
                  </a:extLst>
                </a:gridCol>
                <a:gridCol w="656699">
                  <a:extLst>
                    <a:ext uri="{9D8B030D-6E8A-4147-A177-3AD203B41FA5}">
                      <a16:colId xmlns:a16="http://schemas.microsoft.com/office/drawing/2014/main" val="4021448196"/>
                    </a:ext>
                  </a:extLst>
                </a:gridCol>
                <a:gridCol w="656699">
                  <a:extLst>
                    <a:ext uri="{9D8B030D-6E8A-4147-A177-3AD203B41FA5}">
                      <a16:colId xmlns:a16="http://schemas.microsoft.com/office/drawing/2014/main" val="3887016703"/>
                    </a:ext>
                  </a:extLst>
                </a:gridCol>
              </a:tblGrid>
              <a:tr h="370840">
                <a:tc>
                  <a:txBody>
                    <a:bodyPr/>
                    <a:lstStyle/>
                    <a:p>
                      <a:pPr algn="ctr"/>
                      <a:r>
                        <a:rPr lang="en-US" altLang="zh-CN" dirty="0">
                          <a:solidFill>
                            <a:schemeClr val="tx1"/>
                          </a:solidFill>
                        </a:rPr>
                        <a:t>A</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B</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C</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D</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0537906"/>
                  </a:ext>
                </a:extLst>
              </a:tr>
              <a:tr h="370840">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3504980"/>
                  </a:ext>
                </a:extLst>
              </a:tr>
            </a:tbl>
          </a:graphicData>
        </a:graphic>
      </p:graphicFrame>
      <p:pic>
        <p:nvPicPr>
          <p:cNvPr id="5" name="图片 4" descr="图片包含 图表&#10;&#10;AI 生成的内容可能不正确。">
            <a:extLst>
              <a:ext uri="{FF2B5EF4-FFF2-40B4-BE49-F238E27FC236}">
                <a16:creationId xmlns:a16="http://schemas.microsoft.com/office/drawing/2014/main" id="{A3104B00-6FC7-3222-C952-37B5A4FEEDE2}"/>
              </a:ext>
            </a:extLst>
          </p:cNvPr>
          <p:cNvPicPr>
            <a:picLocks noChangeAspect="1"/>
          </p:cNvPicPr>
          <p:nvPr/>
        </p:nvPicPr>
        <p:blipFill>
          <a:blip r:embed="rId2"/>
          <a:stretch>
            <a:fillRect/>
          </a:stretch>
        </p:blipFill>
        <p:spPr>
          <a:xfrm>
            <a:off x="530193" y="587852"/>
            <a:ext cx="3700860" cy="2141485"/>
          </a:xfrm>
          <a:prstGeom prst="rect">
            <a:avLst/>
          </a:prstGeom>
        </p:spPr>
      </p:pic>
      <p:sp>
        <p:nvSpPr>
          <p:cNvPr id="9" name="Rectangle 2">
            <a:extLst>
              <a:ext uri="{FF2B5EF4-FFF2-40B4-BE49-F238E27FC236}">
                <a16:creationId xmlns:a16="http://schemas.microsoft.com/office/drawing/2014/main" id="{B9F85D4F-7C0D-7E1D-270C-61A757FCCDC3}"/>
              </a:ext>
            </a:extLst>
          </p:cNvPr>
          <p:cNvSpPr>
            <a:spLocks noChangeArrowheads="1"/>
          </p:cNvSpPr>
          <p:nvPr/>
        </p:nvSpPr>
        <p:spPr bwMode="auto">
          <a:xfrm>
            <a:off x="430948" y="3151423"/>
            <a:ext cx="11451202" cy="2534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ct val="150000"/>
              </a:lnSpc>
            </a:pPr>
            <a:r>
              <a:rPr lang="en-US" altLang="zh-CN" b="1" dirty="0">
                <a:latin typeface="Arial" panose="020B0604020202020204" pitchFamily="34" charset="0"/>
                <a:cs typeface="Arial" panose="020B0604020202020204" pitchFamily="34" charset="0"/>
              </a:rPr>
              <a:t>2. Which of the following statements seem to be true about the DNN being trained given the loss curve in this graph?</a:t>
            </a:r>
          </a:p>
          <a:p>
            <a:pPr>
              <a:lnSpc>
                <a:spcPct val="150000"/>
              </a:lnSpc>
            </a:pPr>
            <a:r>
              <a:rPr lang="en-US" altLang="zh-CN" b="1" dirty="0">
                <a:solidFill>
                  <a:srgbClr val="FF0000"/>
                </a:solidFill>
                <a:latin typeface="Arial" panose="020B0604020202020204" pitchFamily="34" charset="0"/>
                <a:cs typeface="Arial" panose="020B0604020202020204" pitchFamily="34" charset="0"/>
              </a:rPr>
              <a:t>A </a:t>
            </a:r>
            <a:r>
              <a:rPr lang="en-US" altLang="zh-CN" dirty="0">
                <a:solidFill>
                  <a:srgbClr val="FF0000"/>
                </a:solidFill>
                <a:latin typeface="Arial" panose="020B0604020202020204" pitchFamily="34" charset="0"/>
                <a:cs typeface="Arial" panose="020B0604020202020204" pitchFamily="34" charset="0"/>
              </a:rPr>
              <a:t>There is some mismatch between the training data and the test data.</a:t>
            </a:r>
          </a:p>
          <a:p>
            <a:pPr>
              <a:lnSpc>
                <a:spcPct val="150000"/>
              </a:lnSpc>
            </a:pPr>
            <a:r>
              <a:rPr lang="en-US" altLang="zh-CN" b="1" dirty="0">
                <a:latin typeface="Arial" panose="020B0604020202020204" pitchFamily="34" charset="0"/>
                <a:cs typeface="Arial" panose="020B0604020202020204" pitchFamily="34" charset="0"/>
              </a:rPr>
              <a:t>B </a:t>
            </a:r>
            <a:r>
              <a:rPr lang="en-US" altLang="zh-CN" dirty="0">
                <a:latin typeface="Arial" panose="020B0604020202020204" pitchFamily="34" charset="0"/>
                <a:cs typeface="Arial" panose="020B0604020202020204" pitchFamily="34" charset="0"/>
              </a:rPr>
              <a:t>There is a mismatch between the training and testing data, but is probably </a:t>
            </a:r>
            <a:r>
              <a:rPr lang="en-US" altLang="zh-CN" u="sng" dirty="0">
                <a:latin typeface="Arial" panose="020B0604020202020204" pitchFamily="34" charset="0"/>
                <a:cs typeface="Arial" panose="020B0604020202020204" pitchFamily="34" charset="0"/>
              </a:rPr>
              <a:t>unbiased noise</a:t>
            </a:r>
            <a:r>
              <a:rPr lang="en-US" altLang="zh-CN" dirty="0">
                <a:latin typeface="Arial" panose="020B0604020202020204" pitchFamily="34" charset="0"/>
                <a:cs typeface="Arial" panose="020B0604020202020204" pitchFamily="34" charset="0"/>
              </a:rPr>
              <a:t>.</a:t>
            </a:r>
          </a:p>
          <a:p>
            <a:pPr>
              <a:lnSpc>
                <a:spcPct val="150000"/>
              </a:lnSpc>
            </a:pPr>
            <a:r>
              <a:rPr lang="en-US" altLang="zh-CN" b="1" dirty="0">
                <a:latin typeface="Arial" panose="020B0604020202020204" pitchFamily="34" charset="0"/>
                <a:cs typeface="Arial" panose="020B0604020202020204" pitchFamily="34" charset="0"/>
              </a:rPr>
              <a:t>C </a:t>
            </a:r>
            <a:r>
              <a:rPr lang="en-US" altLang="zh-CN" dirty="0">
                <a:latin typeface="Arial" panose="020B0604020202020204" pitchFamily="34" charset="0"/>
                <a:cs typeface="Arial" panose="020B0604020202020204" pitchFamily="34" charset="0"/>
              </a:rPr>
              <a:t>The training data must be easier than the testing data.</a:t>
            </a:r>
          </a:p>
          <a:p>
            <a:pPr>
              <a:lnSpc>
                <a:spcPct val="150000"/>
              </a:lnSpc>
            </a:pPr>
            <a:r>
              <a:rPr lang="en-US" altLang="zh-CN" b="1" dirty="0">
                <a:solidFill>
                  <a:srgbClr val="FF0000"/>
                </a:solidFill>
                <a:latin typeface="Arial" panose="020B0604020202020204" pitchFamily="34" charset="0"/>
                <a:cs typeface="Arial" panose="020B0604020202020204" pitchFamily="34" charset="0"/>
              </a:rPr>
              <a:t>D </a:t>
            </a:r>
            <a:r>
              <a:rPr lang="en-US" altLang="zh-CN" dirty="0">
                <a:solidFill>
                  <a:srgbClr val="FF0000"/>
                </a:solidFill>
                <a:latin typeface="Arial" panose="020B0604020202020204" pitchFamily="34" charset="0"/>
                <a:cs typeface="Arial" panose="020B0604020202020204" pitchFamily="34" charset="0"/>
              </a:rPr>
              <a:t>Even if the training loss reaches zero, the testing loss will not converge to zero.</a:t>
            </a:r>
            <a:endParaRPr lang="en-US" altLang="zh-CN" dirty="0">
              <a:solidFill>
                <a:srgbClr val="FF0000"/>
              </a:solidFill>
              <a:latin typeface="Arial" panose="020B0604020202020204" pitchFamily="34" charset="0"/>
              <a:ea typeface="Gadugi" panose="020B0502040204020203" pitchFamily="34" charset="0"/>
              <a:cs typeface="Arial" panose="020B0604020202020204" pitchFamily="34" charset="0"/>
            </a:endParaRPr>
          </a:p>
        </p:txBody>
      </p:sp>
    </p:spTree>
    <p:extLst>
      <p:ext uri="{BB962C8B-B14F-4D97-AF65-F5344CB8AC3E}">
        <p14:creationId xmlns:p14="http://schemas.microsoft.com/office/powerpoint/2010/main" val="3120187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816E4-1D6F-DECB-3A9D-26AF7F1B180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C93E6C2-CE7B-0B70-B63C-27E1F458D417}"/>
              </a:ext>
            </a:extLst>
          </p:cNvPr>
          <p:cNvSpPr>
            <a:spLocks noChangeArrowheads="1"/>
          </p:cNvSpPr>
          <p:nvPr/>
        </p:nvSpPr>
        <p:spPr bwMode="auto">
          <a:xfrm>
            <a:off x="1975138" y="497027"/>
            <a:ext cx="824171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zh-CN" sz="5400" cap="all" dirty="0">
                <a:latin typeface="Arial" panose="020B0604020202020204" pitchFamily="34" charset="0"/>
                <a:cs typeface="Arial" panose="020B0604020202020204" pitchFamily="34" charset="0"/>
              </a:rPr>
              <a:t>QUIZ 06</a:t>
            </a:r>
          </a:p>
        </p:txBody>
      </p:sp>
      <p:graphicFrame>
        <p:nvGraphicFramePr>
          <p:cNvPr id="6" name="表格 5">
            <a:extLst>
              <a:ext uri="{FF2B5EF4-FFF2-40B4-BE49-F238E27FC236}">
                <a16:creationId xmlns:a16="http://schemas.microsoft.com/office/drawing/2014/main" id="{A361F111-6334-065B-0F10-6B73EC0FD8CE}"/>
              </a:ext>
            </a:extLst>
          </p:cNvPr>
          <p:cNvGraphicFramePr>
            <a:graphicFrameLocks noGrp="1"/>
          </p:cNvGraphicFramePr>
          <p:nvPr/>
        </p:nvGraphicFramePr>
        <p:xfrm>
          <a:off x="9034998" y="587852"/>
          <a:ext cx="2626796" cy="741680"/>
        </p:xfrm>
        <a:graphic>
          <a:graphicData uri="http://schemas.openxmlformats.org/drawingml/2006/table">
            <a:tbl>
              <a:tblPr firstRow="1" bandRow="1">
                <a:tableStyleId>{5C22544A-7EE6-4342-B048-85BDC9FD1C3A}</a:tableStyleId>
              </a:tblPr>
              <a:tblGrid>
                <a:gridCol w="656699">
                  <a:extLst>
                    <a:ext uri="{9D8B030D-6E8A-4147-A177-3AD203B41FA5}">
                      <a16:colId xmlns:a16="http://schemas.microsoft.com/office/drawing/2014/main" val="4022499809"/>
                    </a:ext>
                  </a:extLst>
                </a:gridCol>
                <a:gridCol w="656699">
                  <a:extLst>
                    <a:ext uri="{9D8B030D-6E8A-4147-A177-3AD203B41FA5}">
                      <a16:colId xmlns:a16="http://schemas.microsoft.com/office/drawing/2014/main" val="221088532"/>
                    </a:ext>
                  </a:extLst>
                </a:gridCol>
                <a:gridCol w="656699">
                  <a:extLst>
                    <a:ext uri="{9D8B030D-6E8A-4147-A177-3AD203B41FA5}">
                      <a16:colId xmlns:a16="http://schemas.microsoft.com/office/drawing/2014/main" val="4021448196"/>
                    </a:ext>
                  </a:extLst>
                </a:gridCol>
                <a:gridCol w="656699">
                  <a:extLst>
                    <a:ext uri="{9D8B030D-6E8A-4147-A177-3AD203B41FA5}">
                      <a16:colId xmlns:a16="http://schemas.microsoft.com/office/drawing/2014/main" val="3887016703"/>
                    </a:ext>
                  </a:extLst>
                </a:gridCol>
              </a:tblGrid>
              <a:tr h="370840">
                <a:tc>
                  <a:txBody>
                    <a:bodyPr/>
                    <a:lstStyle/>
                    <a:p>
                      <a:pPr algn="ctr"/>
                      <a:r>
                        <a:rPr lang="en-US" altLang="zh-CN" dirty="0">
                          <a:solidFill>
                            <a:schemeClr val="tx1"/>
                          </a:solidFill>
                        </a:rPr>
                        <a:t>A</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B</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C</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D</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0537906"/>
                  </a:ext>
                </a:extLst>
              </a:tr>
              <a:tr h="370840">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CN" dirty="0">
                          <a:solidFill>
                            <a:schemeClr val="tx1"/>
                          </a:solidFill>
                        </a:rPr>
                        <a:t>-</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3504980"/>
                  </a:ext>
                </a:extLst>
              </a:tr>
            </a:tbl>
          </a:graphicData>
        </a:graphic>
      </p:graphicFrame>
      <p:pic>
        <p:nvPicPr>
          <p:cNvPr id="8" name="图片 7" descr="图表, 折线图&#10;&#10;AI 生成的内容可能不正确。">
            <a:extLst>
              <a:ext uri="{FF2B5EF4-FFF2-40B4-BE49-F238E27FC236}">
                <a16:creationId xmlns:a16="http://schemas.microsoft.com/office/drawing/2014/main" id="{0EFFDDC4-6BF3-60AD-494A-18424AED7498}"/>
              </a:ext>
            </a:extLst>
          </p:cNvPr>
          <p:cNvPicPr>
            <a:picLocks noChangeAspect="1"/>
          </p:cNvPicPr>
          <p:nvPr/>
        </p:nvPicPr>
        <p:blipFill>
          <a:blip r:embed="rId2"/>
          <a:stretch>
            <a:fillRect/>
          </a:stretch>
        </p:blipFill>
        <p:spPr>
          <a:xfrm>
            <a:off x="488400" y="587852"/>
            <a:ext cx="3784446" cy="2141485"/>
          </a:xfrm>
          <a:prstGeom prst="rect">
            <a:avLst/>
          </a:prstGeom>
        </p:spPr>
      </p:pic>
      <p:sp>
        <p:nvSpPr>
          <p:cNvPr id="10" name="Rectangle 2">
            <a:extLst>
              <a:ext uri="{FF2B5EF4-FFF2-40B4-BE49-F238E27FC236}">
                <a16:creationId xmlns:a16="http://schemas.microsoft.com/office/drawing/2014/main" id="{1F411B08-C0FD-CA67-BB1B-6F098D038404}"/>
              </a:ext>
            </a:extLst>
          </p:cNvPr>
          <p:cNvSpPr>
            <a:spLocks noChangeArrowheads="1"/>
          </p:cNvSpPr>
          <p:nvPr/>
        </p:nvSpPr>
        <p:spPr bwMode="auto">
          <a:xfrm>
            <a:off x="437004" y="3083584"/>
            <a:ext cx="11451202" cy="2721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ct val="120000"/>
              </a:lnSpc>
            </a:pPr>
            <a:r>
              <a:rPr lang="en-US" altLang="zh-CN" b="1" dirty="0">
                <a:latin typeface="Arial" panose="020B0604020202020204" pitchFamily="34" charset="0"/>
                <a:cs typeface="Arial" panose="020B0604020202020204" pitchFamily="34" charset="0"/>
              </a:rPr>
              <a:t>3. You add data augmentation to the training set in an attempt to improve results. The previous loss curves are present in </a:t>
            </a:r>
            <a:r>
              <a:rPr lang="en-US" altLang="zh-CN" b="1" dirty="0">
                <a:solidFill>
                  <a:srgbClr val="979797"/>
                </a:solidFill>
                <a:latin typeface="Arial" panose="020B0604020202020204" pitchFamily="34" charset="0"/>
                <a:cs typeface="Arial" panose="020B0604020202020204" pitchFamily="34" charset="0"/>
              </a:rPr>
              <a:t>gray</a:t>
            </a:r>
            <a:r>
              <a:rPr lang="en-US" altLang="zh-CN" b="1" dirty="0">
                <a:latin typeface="Arial" panose="020B0604020202020204" pitchFamily="34" charset="0"/>
                <a:cs typeface="Arial" panose="020B0604020202020204" pitchFamily="34" charset="0"/>
              </a:rPr>
              <a:t>, and the new training loss curve has higher loss while the testing loss curve has lower loss. Which of the following correctly describe what could be happening and how you should interpret the results?</a:t>
            </a:r>
          </a:p>
          <a:p>
            <a:pPr>
              <a:lnSpc>
                <a:spcPct val="120000"/>
              </a:lnSpc>
            </a:pPr>
            <a:r>
              <a:rPr lang="en-US" altLang="zh-CN" b="1" dirty="0">
                <a:latin typeface="Arial" panose="020B0604020202020204" pitchFamily="34" charset="0"/>
                <a:cs typeface="Arial" panose="020B0604020202020204" pitchFamily="34" charset="0"/>
              </a:rPr>
              <a:t>A </a:t>
            </a:r>
            <a:r>
              <a:rPr lang="en-US" altLang="zh-CN" dirty="0">
                <a:latin typeface="Arial" panose="020B0604020202020204" pitchFamily="34" charset="0"/>
                <a:cs typeface="Arial" panose="020B0604020202020204" pitchFamily="34" charset="0"/>
              </a:rPr>
              <a:t>The mismatch between the training data and the test data is greater, and this augmentation is </a:t>
            </a:r>
            <a:r>
              <a:rPr lang="en-US" altLang="zh-CN" u="sng" dirty="0">
                <a:latin typeface="Arial" panose="020B0604020202020204" pitchFamily="34" charset="0"/>
                <a:cs typeface="Arial" panose="020B0604020202020204" pitchFamily="34" charset="0"/>
              </a:rPr>
              <a:t>bad</a:t>
            </a:r>
            <a:r>
              <a:rPr lang="en-US" altLang="zh-CN" dirty="0">
                <a:latin typeface="Arial" panose="020B0604020202020204" pitchFamily="34" charset="0"/>
                <a:cs typeface="Arial" panose="020B0604020202020204" pitchFamily="34" charset="0"/>
              </a:rPr>
              <a:t>.</a:t>
            </a:r>
          </a:p>
          <a:p>
            <a:pPr>
              <a:lnSpc>
                <a:spcPct val="120000"/>
              </a:lnSpc>
            </a:pPr>
            <a:r>
              <a:rPr lang="en-US" altLang="zh-CN" b="1" dirty="0">
                <a:solidFill>
                  <a:srgbClr val="FF0000"/>
                </a:solidFill>
                <a:latin typeface="Arial" panose="020B0604020202020204" pitchFamily="34" charset="0"/>
                <a:cs typeface="Arial" panose="020B0604020202020204" pitchFamily="34" charset="0"/>
              </a:rPr>
              <a:t>B </a:t>
            </a:r>
            <a:r>
              <a:rPr lang="en-US" altLang="zh-CN" dirty="0">
                <a:solidFill>
                  <a:srgbClr val="FF0000"/>
                </a:solidFill>
                <a:latin typeface="Arial" panose="020B0604020202020204" pitchFamily="34" charset="0"/>
                <a:cs typeface="Arial" panose="020B0604020202020204" pitchFamily="34" charset="0"/>
              </a:rPr>
              <a:t>The testing loss is lower, so this augmentation is good.</a:t>
            </a:r>
          </a:p>
          <a:p>
            <a:pPr>
              <a:lnSpc>
                <a:spcPct val="120000"/>
              </a:lnSpc>
            </a:pPr>
            <a:r>
              <a:rPr lang="en-US" altLang="zh-CN" b="1" dirty="0">
                <a:solidFill>
                  <a:srgbClr val="FF0000"/>
                </a:solidFill>
                <a:latin typeface="Arial" panose="020B0604020202020204" pitchFamily="34" charset="0"/>
                <a:cs typeface="Arial" panose="020B0604020202020204" pitchFamily="34" charset="0"/>
              </a:rPr>
              <a:t>C </a:t>
            </a:r>
            <a:r>
              <a:rPr lang="en-US" altLang="zh-CN" dirty="0">
                <a:solidFill>
                  <a:srgbClr val="FF0000"/>
                </a:solidFill>
                <a:latin typeface="Arial" panose="020B0604020202020204" pitchFamily="34" charset="0"/>
                <a:cs typeface="Arial" panose="020B0604020202020204" pitchFamily="34" charset="0"/>
              </a:rPr>
              <a:t>The augmentation has made the training set </a:t>
            </a:r>
            <a:r>
              <a:rPr lang="en-US" altLang="zh-CN" u="sng" dirty="0">
                <a:solidFill>
                  <a:srgbClr val="FF0000"/>
                </a:solidFill>
                <a:latin typeface="Arial" panose="020B0604020202020204" pitchFamily="34" charset="0"/>
                <a:cs typeface="Arial" panose="020B0604020202020204" pitchFamily="34" charset="0"/>
              </a:rPr>
              <a:t>more difficult</a:t>
            </a:r>
            <a:r>
              <a:rPr lang="en-US" altLang="zh-CN" dirty="0">
                <a:solidFill>
                  <a:srgbClr val="FF0000"/>
                </a:solidFill>
                <a:latin typeface="Arial" panose="020B0604020202020204" pitchFamily="34" charset="0"/>
                <a:cs typeface="Arial" panose="020B0604020202020204" pitchFamily="34" charset="0"/>
              </a:rPr>
              <a:t> to learn.</a:t>
            </a:r>
          </a:p>
          <a:p>
            <a:pPr>
              <a:lnSpc>
                <a:spcPct val="120000"/>
              </a:lnSpc>
            </a:pPr>
            <a:r>
              <a:rPr lang="en-US" altLang="zh-CN" b="1" dirty="0">
                <a:solidFill>
                  <a:srgbClr val="FF0000"/>
                </a:solidFill>
                <a:latin typeface="Arial" panose="020B0604020202020204" pitchFamily="34" charset="0"/>
                <a:cs typeface="Arial" panose="020B0604020202020204" pitchFamily="34" charset="0"/>
              </a:rPr>
              <a:t>D</a:t>
            </a:r>
            <a:r>
              <a:rPr lang="en-US" altLang="zh-CN" dirty="0">
                <a:solidFill>
                  <a:srgbClr val="FF0000"/>
                </a:solidFill>
                <a:latin typeface="Arial" panose="020B0604020202020204" pitchFamily="34" charset="0"/>
                <a:cs typeface="Arial" panose="020B0604020202020204" pitchFamily="34" charset="0"/>
              </a:rPr>
              <a:t> This augmentation is acting as a </a:t>
            </a:r>
            <a:r>
              <a:rPr lang="en-US" altLang="zh-CN" u="sng" dirty="0" err="1">
                <a:solidFill>
                  <a:srgbClr val="FF0000"/>
                </a:solidFill>
                <a:latin typeface="Arial" panose="020B0604020202020204" pitchFamily="34" charset="0"/>
                <a:cs typeface="Arial" panose="020B0604020202020204" pitchFamily="34" charset="0"/>
              </a:rPr>
              <a:t>regularizer</a:t>
            </a:r>
            <a:r>
              <a:rPr lang="en-US" altLang="zh-CN" dirty="0">
                <a:solidFill>
                  <a:srgbClr val="FF0000"/>
                </a:solidFill>
                <a:latin typeface="Arial" panose="020B0604020202020204" pitchFamily="34" charset="0"/>
                <a:cs typeface="Arial" panose="020B0604020202020204" pitchFamily="34" charset="0"/>
              </a:rPr>
              <a:t> by getting the DNN to generalize better on unseen data.</a:t>
            </a:r>
            <a:endParaRPr lang="en-US" altLang="zh-CN" dirty="0">
              <a:solidFill>
                <a:srgbClr val="FF0000"/>
              </a:solidFill>
              <a:latin typeface="Arial" panose="020B0604020202020204" pitchFamily="34" charset="0"/>
              <a:ea typeface="Gadugi" panose="020B0502040204020203" pitchFamily="34" charset="0"/>
              <a:cs typeface="Arial" panose="020B0604020202020204" pitchFamily="34" charset="0"/>
            </a:endParaRPr>
          </a:p>
        </p:txBody>
      </p:sp>
    </p:spTree>
    <p:extLst>
      <p:ext uri="{BB962C8B-B14F-4D97-AF65-F5344CB8AC3E}">
        <p14:creationId xmlns:p14="http://schemas.microsoft.com/office/powerpoint/2010/main" val="2531596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0AD15-EACB-A308-B088-BF0F036770C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51B6EC8-CD40-0E4D-9493-EFE5305D7AF7}"/>
              </a:ext>
            </a:extLst>
          </p:cNvPr>
          <p:cNvSpPr>
            <a:spLocks noChangeArrowheads="1"/>
          </p:cNvSpPr>
          <p:nvPr/>
        </p:nvSpPr>
        <p:spPr bwMode="auto">
          <a:xfrm>
            <a:off x="1975138" y="497027"/>
            <a:ext cx="824171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zh-CN" sz="5400" cap="all" dirty="0">
                <a:latin typeface="Arial" panose="020B0604020202020204" pitchFamily="34" charset="0"/>
                <a:cs typeface="Arial" panose="020B0604020202020204" pitchFamily="34" charset="0"/>
              </a:rPr>
              <a:t>QUIZ 06</a:t>
            </a:r>
          </a:p>
        </p:txBody>
      </p:sp>
      <p:sp>
        <p:nvSpPr>
          <p:cNvPr id="2" name="Rectangle 2">
            <a:extLst>
              <a:ext uri="{FF2B5EF4-FFF2-40B4-BE49-F238E27FC236}">
                <a16:creationId xmlns:a16="http://schemas.microsoft.com/office/drawing/2014/main" id="{709AD539-2AEE-4970-ECAD-027BFDFA2C27}"/>
              </a:ext>
            </a:extLst>
          </p:cNvPr>
          <p:cNvSpPr>
            <a:spLocks noChangeArrowheads="1"/>
          </p:cNvSpPr>
          <p:nvPr/>
        </p:nvSpPr>
        <p:spPr bwMode="auto">
          <a:xfrm>
            <a:off x="370392" y="2777012"/>
            <a:ext cx="11451202" cy="3420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ct val="110000"/>
              </a:lnSpc>
            </a:pPr>
            <a:r>
              <a:rPr lang="en-US" altLang="zh-CN" b="1" dirty="0">
                <a:latin typeface="Arial" panose="020B0604020202020204" pitchFamily="34" charset="0"/>
                <a:cs typeface="Arial" panose="020B0604020202020204" pitchFamily="34" charset="0"/>
              </a:rPr>
              <a:t>4. You begin training a </a:t>
            </a:r>
            <a:r>
              <a:rPr lang="en-US" altLang="zh-CN" b="1" i="1" dirty="0">
                <a:latin typeface="Arial" panose="020B0604020202020204" pitchFamily="34" charset="0"/>
                <a:cs typeface="Arial" panose="020B0604020202020204" pitchFamily="34" charset="0"/>
              </a:rPr>
              <a:t>linear</a:t>
            </a:r>
            <a:r>
              <a:rPr lang="en-US" altLang="zh-CN" b="1" dirty="0">
                <a:latin typeface="Arial" panose="020B0604020202020204" pitchFamily="34" charset="0"/>
                <a:cs typeface="Arial" panose="020B0604020202020204" pitchFamily="34" charset="0"/>
              </a:rPr>
              <a:t> neural network. You increase its capacity by </a:t>
            </a:r>
            <a:r>
              <a:rPr lang="en-US" altLang="zh-CN" b="1" u="sng" dirty="0">
                <a:latin typeface="Arial" panose="020B0604020202020204" pitchFamily="34" charset="0"/>
                <a:cs typeface="Arial" panose="020B0604020202020204" pitchFamily="34" charset="0"/>
              </a:rPr>
              <a:t>adding more fully connected units</a:t>
            </a:r>
            <a:r>
              <a:rPr lang="en-US" altLang="zh-CN" b="1" dirty="0">
                <a:latin typeface="Arial" panose="020B0604020202020204" pitchFamily="34" charset="0"/>
                <a:cs typeface="Arial" panose="020B0604020202020204" pitchFamily="34" charset="0"/>
              </a:rPr>
              <a:t> in the hidden layers, and observe the curve on the left. The next day, you decide to switch to a </a:t>
            </a:r>
            <a:r>
              <a:rPr lang="en-US" altLang="zh-CN" b="1" i="1" dirty="0">
                <a:latin typeface="Arial" panose="020B0604020202020204" pitchFamily="34" charset="0"/>
                <a:cs typeface="Arial" panose="020B0604020202020204" pitchFamily="34" charset="0"/>
              </a:rPr>
              <a:t>convolutional neural network</a:t>
            </a:r>
            <a:r>
              <a:rPr lang="en-US" altLang="zh-CN" b="1" dirty="0">
                <a:latin typeface="Arial" panose="020B0604020202020204" pitchFamily="34" charset="0"/>
                <a:cs typeface="Arial" panose="020B0604020202020204" pitchFamily="34" charset="0"/>
              </a:rPr>
              <a:t> that ends with a small linear network that serves as a classifier. You start small, but add capacity by </a:t>
            </a:r>
            <a:r>
              <a:rPr lang="en-US" altLang="zh-CN" b="1" u="sng" dirty="0">
                <a:latin typeface="Arial" panose="020B0604020202020204" pitchFamily="34" charset="0"/>
                <a:cs typeface="Arial" panose="020B0604020202020204" pitchFamily="34" charset="0"/>
              </a:rPr>
              <a:t>increasing the number of kernels and feature maps</a:t>
            </a:r>
            <a:r>
              <a:rPr lang="en-US" altLang="zh-CN" b="1" dirty="0">
                <a:latin typeface="Arial" panose="020B0604020202020204" pitchFamily="34" charset="0"/>
                <a:cs typeface="Arial" panose="020B0604020202020204" pitchFamily="34" charset="0"/>
              </a:rPr>
              <a:t> and observe the figure on the right. What can you say about these two networks and your dataset?</a:t>
            </a:r>
          </a:p>
          <a:p>
            <a:pPr>
              <a:lnSpc>
                <a:spcPct val="110000"/>
              </a:lnSpc>
            </a:pPr>
            <a:r>
              <a:rPr lang="en-US" altLang="zh-CN" b="1" dirty="0">
                <a:solidFill>
                  <a:srgbClr val="FF0000"/>
                </a:solidFill>
                <a:latin typeface="Arial" panose="020B0604020202020204" pitchFamily="34" charset="0"/>
                <a:cs typeface="Arial" panose="020B0604020202020204" pitchFamily="34" charset="0"/>
              </a:rPr>
              <a:t>A </a:t>
            </a:r>
            <a:r>
              <a:rPr lang="en-US" altLang="zh-CN" dirty="0">
                <a:solidFill>
                  <a:srgbClr val="FF0000"/>
                </a:solidFill>
                <a:latin typeface="Arial" panose="020B0604020202020204" pitchFamily="34" charset="0"/>
                <a:cs typeface="Arial" panose="020B0604020202020204" pitchFamily="34" charset="0"/>
              </a:rPr>
              <a:t>The fully linear network is more prone to overfitting than the convolutional network.</a:t>
            </a:r>
          </a:p>
          <a:p>
            <a:pPr>
              <a:lnSpc>
                <a:spcPct val="110000"/>
              </a:lnSpc>
            </a:pPr>
            <a:r>
              <a:rPr lang="en-US" altLang="zh-CN" b="1" dirty="0">
                <a:solidFill>
                  <a:srgbClr val="FF0000"/>
                </a:solidFill>
                <a:latin typeface="Arial" panose="020B0604020202020204" pitchFamily="34" charset="0"/>
                <a:cs typeface="Arial" panose="020B0604020202020204" pitchFamily="34" charset="0"/>
              </a:rPr>
              <a:t>B </a:t>
            </a:r>
            <a:r>
              <a:rPr lang="en-US" altLang="zh-CN" dirty="0">
                <a:solidFill>
                  <a:srgbClr val="FF0000"/>
                </a:solidFill>
                <a:latin typeface="Arial" panose="020B0604020202020204" pitchFamily="34" charset="0"/>
                <a:cs typeface="Arial" panose="020B0604020202020204" pitchFamily="34" charset="0"/>
              </a:rPr>
              <a:t>There are examples in the test set that do not appear in the training set.</a:t>
            </a:r>
          </a:p>
          <a:p>
            <a:pPr>
              <a:lnSpc>
                <a:spcPct val="110000"/>
              </a:lnSpc>
            </a:pPr>
            <a:r>
              <a:rPr lang="en-US" altLang="zh-CN" b="1" dirty="0">
                <a:latin typeface="Arial" panose="020B0604020202020204" pitchFamily="34" charset="0"/>
                <a:cs typeface="Arial" panose="020B0604020202020204" pitchFamily="34" charset="0"/>
              </a:rPr>
              <a:t>C </a:t>
            </a:r>
            <a:r>
              <a:rPr lang="en-US" altLang="zh-CN" dirty="0">
                <a:latin typeface="Arial" panose="020B0604020202020204" pitchFamily="34" charset="0"/>
                <a:cs typeface="Arial" panose="020B0604020202020204" pitchFamily="34" charset="0"/>
              </a:rPr>
              <a:t>Convolutional networks are more powerful than linear networks, and will get lower error rates </a:t>
            </a:r>
            <a:r>
              <a:rPr lang="en-US" altLang="zh-CN" u="sng" dirty="0">
                <a:latin typeface="Arial" panose="020B0604020202020204" pitchFamily="34" charset="0"/>
                <a:cs typeface="Arial" panose="020B0604020202020204" pitchFamily="34" charset="0"/>
              </a:rPr>
              <a:t>regardless of</a:t>
            </a:r>
            <a:r>
              <a:rPr lang="en-US" altLang="zh-CN" dirty="0">
                <a:latin typeface="Arial" panose="020B0604020202020204" pitchFamily="34" charset="0"/>
                <a:cs typeface="Arial" panose="020B0604020202020204" pitchFamily="34" charset="0"/>
              </a:rPr>
              <a:t> the differences in training and test sets.</a:t>
            </a:r>
          </a:p>
          <a:p>
            <a:pPr>
              <a:lnSpc>
                <a:spcPct val="110000"/>
              </a:lnSpc>
            </a:pPr>
            <a:r>
              <a:rPr lang="en-US" altLang="zh-CN" b="1" dirty="0">
                <a:latin typeface="Arial" panose="020B0604020202020204" pitchFamily="34" charset="0"/>
                <a:cs typeface="Arial" panose="020B0604020202020204" pitchFamily="34" charset="0"/>
              </a:rPr>
              <a:t>D </a:t>
            </a:r>
            <a:r>
              <a:rPr lang="en-US" altLang="zh-CN" dirty="0">
                <a:latin typeface="Arial" panose="020B0604020202020204" pitchFamily="34" charset="0"/>
                <a:cs typeface="Arial" panose="020B0604020202020204" pitchFamily="34" charset="0"/>
              </a:rPr>
              <a:t>The convolutional results look better at first glance, but since </a:t>
            </a:r>
            <a:r>
              <a:rPr lang="en-US" altLang="zh-CN" u="sng" dirty="0">
                <a:latin typeface="Arial" panose="020B0604020202020204" pitchFamily="34" charset="0"/>
                <a:cs typeface="Arial" panose="020B0604020202020204" pitchFamily="34" charset="0"/>
              </a:rPr>
              <a:t>the error rate on the training set has gone up</a:t>
            </a:r>
            <a:r>
              <a:rPr lang="en-US" altLang="zh-CN" dirty="0">
                <a:latin typeface="Arial" panose="020B0604020202020204" pitchFamily="34" charset="0"/>
                <a:cs typeface="Arial" panose="020B0604020202020204" pitchFamily="34" charset="0"/>
              </a:rPr>
              <a:t> they are actually a bad choice for this dataset.</a:t>
            </a:r>
            <a:endParaRPr lang="en-US" altLang="zh-CN" dirty="0">
              <a:latin typeface="Arial" panose="020B0604020202020204" pitchFamily="34" charset="0"/>
              <a:ea typeface="Gadugi" panose="020B0502040204020203" pitchFamily="34" charset="0"/>
              <a:cs typeface="Arial" panose="020B0604020202020204" pitchFamily="34" charset="0"/>
            </a:endParaRPr>
          </a:p>
        </p:txBody>
      </p:sp>
      <p:pic>
        <p:nvPicPr>
          <p:cNvPr id="11" name="图片 10" descr="图示&#10;&#10;AI 生成的内容可能不正确。">
            <a:extLst>
              <a:ext uri="{FF2B5EF4-FFF2-40B4-BE49-F238E27FC236}">
                <a16:creationId xmlns:a16="http://schemas.microsoft.com/office/drawing/2014/main" id="{93AD34B7-16D4-B4C2-3005-FEB77F7632E9}"/>
              </a:ext>
            </a:extLst>
          </p:cNvPr>
          <p:cNvPicPr>
            <a:picLocks noChangeAspect="1"/>
          </p:cNvPicPr>
          <p:nvPr/>
        </p:nvPicPr>
        <p:blipFill>
          <a:blip r:embed="rId2"/>
          <a:srcRect r="50233"/>
          <a:stretch>
            <a:fillRect/>
          </a:stretch>
        </p:blipFill>
        <p:spPr>
          <a:xfrm>
            <a:off x="423365" y="497027"/>
            <a:ext cx="3785297" cy="2141485"/>
          </a:xfrm>
          <a:prstGeom prst="rect">
            <a:avLst/>
          </a:prstGeom>
        </p:spPr>
      </p:pic>
      <p:pic>
        <p:nvPicPr>
          <p:cNvPr id="7" name="图片 6" descr="图示&#10;&#10;AI 生成的内容可能不正确。">
            <a:extLst>
              <a:ext uri="{FF2B5EF4-FFF2-40B4-BE49-F238E27FC236}">
                <a16:creationId xmlns:a16="http://schemas.microsoft.com/office/drawing/2014/main" id="{A82F4839-3974-BD0A-38AF-D836F6A6B811}"/>
              </a:ext>
            </a:extLst>
          </p:cNvPr>
          <p:cNvPicPr>
            <a:picLocks noChangeAspect="1"/>
          </p:cNvPicPr>
          <p:nvPr/>
        </p:nvPicPr>
        <p:blipFill>
          <a:blip r:embed="rId2"/>
          <a:srcRect l="51272"/>
          <a:stretch>
            <a:fillRect/>
          </a:stretch>
        </p:blipFill>
        <p:spPr>
          <a:xfrm>
            <a:off x="7983340" y="566277"/>
            <a:ext cx="3706284" cy="2141485"/>
          </a:xfrm>
          <a:prstGeom prst="rect">
            <a:avLst/>
          </a:prstGeom>
        </p:spPr>
      </p:pic>
    </p:spTree>
    <p:extLst>
      <p:ext uri="{BB962C8B-B14F-4D97-AF65-F5344CB8AC3E}">
        <p14:creationId xmlns:p14="http://schemas.microsoft.com/office/powerpoint/2010/main" val="4231123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BFDFB-BB82-BEB8-0E0B-98122C06BA0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423A43F-CE10-085C-E1C5-B33FE15177B5}"/>
              </a:ext>
            </a:extLst>
          </p:cNvPr>
          <p:cNvSpPr>
            <a:spLocks noChangeArrowheads="1"/>
          </p:cNvSpPr>
          <p:nvPr/>
        </p:nvSpPr>
        <p:spPr bwMode="auto">
          <a:xfrm>
            <a:off x="1975138" y="497027"/>
            <a:ext cx="824171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zh-CN" sz="5400" cap="all" dirty="0">
                <a:latin typeface="Arial" panose="020B0604020202020204" pitchFamily="34" charset="0"/>
                <a:cs typeface="Arial" panose="020B0604020202020204" pitchFamily="34" charset="0"/>
              </a:rPr>
              <a:t>QUIZ 06</a:t>
            </a:r>
          </a:p>
        </p:txBody>
      </p:sp>
      <p:sp>
        <p:nvSpPr>
          <p:cNvPr id="2" name="Rectangle 2">
            <a:extLst>
              <a:ext uri="{FF2B5EF4-FFF2-40B4-BE49-F238E27FC236}">
                <a16:creationId xmlns:a16="http://schemas.microsoft.com/office/drawing/2014/main" id="{CA7CF46F-BAB4-8D22-D659-83F359466E67}"/>
              </a:ext>
            </a:extLst>
          </p:cNvPr>
          <p:cNvSpPr>
            <a:spLocks noChangeArrowheads="1"/>
          </p:cNvSpPr>
          <p:nvPr/>
        </p:nvSpPr>
        <p:spPr bwMode="auto">
          <a:xfrm>
            <a:off x="370399" y="1672797"/>
            <a:ext cx="11451202" cy="547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ts val="4000"/>
              </a:lnSpc>
            </a:pPr>
            <a:r>
              <a:rPr lang="en-US" altLang="zh-CN" sz="2400" b="1" dirty="0">
                <a:latin typeface="Arial" panose="020B0604020202020204" pitchFamily="34" charset="0"/>
                <a:cs typeface="Arial" panose="020B0604020202020204" pitchFamily="34" charset="0"/>
              </a:rPr>
              <a:t>5. What is the receptive field of two stacked 3x3 convolutions?</a:t>
            </a:r>
            <a:endParaRPr lang="en-US" altLang="zh-CN" sz="2400" b="1" dirty="0">
              <a:latin typeface="Arial" panose="020B0604020202020204" pitchFamily="34" charset="0"/>
              <a:ea typeface="Gadugi" panose="020B0502040204020203" pitchFamily="34" charset="0"/>
              <a:cs typeface="Arial" panose="020B0604020202020204" pitchFamily="34" charset="0"/>
            </a:endParaRPr>
          </a:p>
        </p:txBody>
      </p:sp>
      <p:sp>
        <p:nvSpPr>
          <p:cNvPr id="8" name="文本框 7">
            <a:extLst>
              <a:ext uri="{FF2B5EF4-FFF2-40B4-BE49-F238E27FC236}">
                <a16:creationId xmlns:a16="http://schemas.microsoft.com/office/drawing/2014/main" id="{3BC5FF44-0B34-1236-DE81-260E1887505D}"/>
              </a:ext>
            </a:extLst>
          </p:cNvPr>
          <p:cNvSpPr txBox="1"/>
          <p:nvPr/>
        </p:nvSpPr>
        <p:spPr>
          <a:xfrm>
            <a:off x="764523" y="2367369"/>
            <a:ext cx="6094990"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5x5</a:t>
            </a:r>
            <a:endParaRPr lang="zh-CN" altLang="en-US" dirty="0">
              <a:latin typeface="Arial" panose="020B0604020202020204" pitchFamily="34" charset="0"/>
              <a:cs typeface="Arial" panose="020B0604020202020204" pitchFamily="34" charset="0"/>
            </a:endParaRPr>
          </a:p>
        </p:txBody>
      </p:sp>
      <p:sp>
        <p:nvSpPr>
          <p:cNvPr id="9" name="Rectangle 2">
            <a:extLst>
              <a:ext uri="{FF2B5EF4-FFF2-40B4-BE49-F238E27FC236}">
                <a16:creationId xmlns:a16="http://schemas.microsoft.com/office/drawing/2014/main" id="{F612D172-ED42-B525-728B-A014F1B4A0D7}"/>
              </a:ext>
            </a:extLst>
          </p:cNvPr>
          <p:cNvSpPr>
            <a:spLocks noChangeArrowheads="1"/>
          </p:cNvSpPr>
          <p:nvPr/>
        </p:nvSpPr>
        <p:spPr bwMode="auto">
          <a:xfrm>
            <a:off x="370399" y="3887518"/>
            <a:ext cx="11451202" cy="1060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ts val="4000"/>
              </a:lnSpc>
            </a:pPr>
            <a:r>
              <a:rPr lang="en-US" altLang="zh-CN" sz="2400" b="1" dirty="0">
                <a:latin typeface="Arial" panose="020B0604020202020204" pitchFamily="34" charset="0"/>
                <a:cs typeface="Arial" panose="020B0604020202020204" pitchFamily="34" charset="0"/>
              </a:rPr>
              <a:t>6. A 5x5 convolution is run over a 32x32 pixel image. There is no padding and the stride is 1. What are the dimensions of the output feature map?</a:t>
            </a:r>
            <a:endParaRPr lang="en-US" altLang="zh-CN" sz="2400" b="1" dirty="0">
              <a:latin typeface="Arial" panose="020B0604020202020204" pitchFamily="34" charset="0"/>
              <a:ea typeface="Gadugi" panose="020B0502040204020203" pitchFamily="34" charset="0"/>
              <a:cs typeface="Arial" panose="020B0604020202020204" pitchFamily="34" charset="0"/>
            </a:endParaRPr>
          </a:p>
        </p:txBody>
      </p:sp>
      <p:sp>
        <p:nvSpPr>
          <p:cNvPr id="10" name="文本框 9">
            <a:extLst>
              <a:ext uri="{FF2B5EF4-FFF2-40B4-BE49-F238E27FC236}">
                <a16:creationId xmlns:a16="http://schemas.microsoft.com/office/drawing/2014/main" id="{F410157E-2729-2600-A1B4-EA1E91147FD3}"/>
              </a:ext>
            </a:extLst>
          </p:cNvPr>
          <p:cNvSpPr txBox="1"/>
          <p:nvPr/>
        </p:nvSpPr>
        <p:spPr>
          <a:xfrm>
            <a:off x="764523" y="5098457"/>
            <a:ext cx="6094990"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28x28</a:t>
            </a:r>
            <a:endParaRPr lang="zh-CN"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847387"/>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5050</TotalTime>
  <Words>786</Words>
  <Application>Microsoft Office PowerPoint</Application>
  <PresentationFormat>宽屏</PresentationFormat>
  <Paragraphs>103</Paragraphs>
  <Slides>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等线</vt:lpstr>
      <vt:lpstr>等线 Light</vt:lpstr>
      <vt:lpstr>Arial</vt:lpstr>
      <vt:lpstr>Cambria</vt:lpstr>
      <vt:lpstr>Gadugi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Daize Dong</dc:creator>
  <cp:lastModifiedBy>Daize Dong</cp:lastModifiedBy>
  <cp:revision>4</cp:revision>
  <dcterms:created xsi:type="dcterms:W3CDTF">2025-09-13T19:53:28Z</dcterms:created>
  <dcterms:modified xsi:type="dcterms:W3CDTF">2025-12-08T23:10:26Z</dcterms:modified>
</cp:coreProperties>
</file>