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4" r:id="rId3"/>
    <p:sldId id="285" r:id="rId4"/>
    <p:sldId id="367" r:id="rId5"/>
    <p:sldId id="350" r:id="rId6"/>
    <p:sldId id="368" r:id="rId7"/>
    <p:sldId id="370" r:id="rId8"/>
    <p:sldId id="371" r:id="rId9"/>
    <p:sldId id="372" r:id="rId10"/>
    <p:sldId id="373" r:id="rId11"/>
    <p:sldId id="369" r:id="rId12"/>
    <p:sldId id="374" r:id="rId13"/>
    <p:sldId id="375" r:id="rId14"/>
    <p:sldId id="376" r:id="rId15"/>
    <p:sldId id="377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4BC9"/>
    <a:srgbClr val="413A88"/>
    <a:srgbClr val="97979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1BA15-62C9-4098-9CA3-1A71714F700B}" v="2211" dt="2025-11-11T01:52:37.5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ize Dong" userId="a5f59ade607e3dcb" providerId="LiveId" clId="{FFDC1BE5-C1CE-41D9-8887-3D0A03346BC9}"/>
    <pc:docChg chg="undo redo custSel addSld delSld modSld sldOrd">
      <pc:chgData name="Daize Dong" userId="a5f59ade607e3dcb" providerId="LiveId" clId="{FFDC1BE5-C1CE-41D9-8887-3D0A03346BC9}" dt="2025-11-11T01:52:34.961" v="16501" actId="20577"/>
      <pc:docMkLst>
        <pc:docMk/>
      </pc:docMkLst>
      <pc:sldChg chg="addSp delSp modSp add mod">
        <pc:chgData name="Daize Dong" userId="a5f59ade607e3dcb" providerId="LiveId" clId="{FFDC1BE5-C1CE-41D9-8887-3D0A03346BC9}" dt="2025-11-10T17:21:23.309" v="12831" actId="20577"/>
        <pc:sldMkLst>
          <pc:docMk/>
          <pc:sldMk cId="3937104148" sldId="272"/>
        </pc:sldMkLst>
        <pc:spChg chg="mod">
          <ac:chgData name="Daize Dong" userId="a5f59ade607e3dcb" providerId="LiveId" clId="{FFDC1BE5-C1CE-41D9-8887-3D0A03346BC9}" dt="2025-11-10T17:21:23.309" v="12831" actId="20577"/>
          <ac:spMkLst>
            <pc:docMk/>
            <pc:sldMk cId="3937104148" sldId="272"/>
            <ac:spMk id="3" creationId="{35C1D58F-D4AA-2E60-2738-4F1DAE802537}"/>
          </ac:spMkLst>
        </pc:spChg>
      </pc:sldChg>
      <pc:sldChg chg="addSp delSp modSp add mod ord">
        <pc:chgData name="Daize Dong" userId="a5f59ade607e3dcb" providerId="LiveId" clId="{FFDC1BE5-C1CE-41D9-8887-3D0A03346BC9}" dt="2025-11-10T17:31:44.218" v="12975" actId="1076"/>
        <pc:sldMkLst>
          <pc:docMk/>
          <pc:sldMk cId="1581673221" sldId="274"/>
        </pc:sldMkLst>
        <pc:spChg chg="mod">
          <ac:chgData name="Daize Dong" userId="a5f59ade607e3dcb" providerId="LiveId" clId="{FFDC1BE5-C1CE-41D9-8887-3D0A03346BC9}" dt="2025-11-10T17:31:44.218" v="12975" actId="1076"/>
          <ac:spMkLst>
            <pc:docMk/>
            <pc:sldMk cId="1581673221" sldId="274"/>
            <ac:spMk id="3" creationId="{B2FDEE2B-03B6-919E-C949-0A35F9D381EC}"/>
          </ac:spMkLst>
        </pc:spChg>
        <pc:spChg chg="mod">
          <ac:chgData name="Daize Dong" userId="a5f59ade607e3dcb" providerId="LiveId" clId="{FFDC1BE5-C1CE-41D9-8887-3D0A03346BC9}" dt="2025-11-10T17:23:16.200" v="12968" actId="1076"/>
          <ac:spMkLst>
            <pc:docMk/>
            <pc:sldMk cId="1581673221" sldId="274"/>
            <ac:spMk id="5" creationId="{4BAB7A37-0F49-4009-FBB7-94EDB1BDE261}"/>
          </ac:spMkLst>
        </pc:spChg>
      </pc:sldChg>
      <pc:sldChg chg="del">
        <pc:chgData name="Daize Dong" userId="a5f59ade607e3dcb" providerId="LiveId" clId="{FFDC1BE5-C1CE-41D9-8887-3D0A03346BC9}" dt="2025-11-11T00:40:31.245" v="16123" actId="2696"/>
        <pc:sldMkLst>
          <pc:docMk/>
          <pc:sldMk cId="3391728372" sldId="281"/>
        </pc:sldMkLst>
      </pc:sldChg>
      <pc:sldChg chg="addSp delSp modSp mod ord">
        <pc:chgData name="Daize Dong" userId="a5f59ade607e3dcb" providerId="LiveId" clId="{FFDC1BE5-C1CE-41D9-8887-3D0A03346BC9}" dt="2025-11-11T01:49:50.123" v="16478" actId="20577"/>
        <pc:sldMkLst>
          <pc:docMk/>
          <pc:sldMk cId="3716923349" sldId="285"/>
        </pc:sldMkLst>
        <pc:spChg chg="mod">
          <ac:chgData name="Daize Dong" userId="a5f59ade607e3dcb" providerId="LiveId" clId="{FFDC1BE5-C1CE-41D9-8887-3D0A03346BC9}" dt="2025-11-10T22:46:02.528" v="13286" actId="1076"/>
          <ac:spMkLst>
            <pc:docMk/>
            <pc:sldMk cId="3716923349" sldId="285"/>
            <ac:spMk id="3" creationId="{0694704D-25A3-E85C-F0BF-F1CFA2D011DE}"/>
          </ac:spMkLst>
        </pc:spChg>
        <pc:spChg chg="add del mod">
          <ac:chgData name="Daize Dong" userId="a5f59ade607e3dcb" providerId="LiveId" clId="{FFDC1BE5-C1CE-41D9-8887-3D0A03346BC9}" dt="2025-11-11T01:49:50.123" v="16478" actId="20577"/>
          <ac:spMkLst>
            <pc:docMk/>
            <pc:sldMk cId="3716923349" sldId="285"/>
            <ac:spMk id="19" creationId="{00659E3D-0C3A-9676-A87C-3B8873F3673F}"/>
          </ac:spMkLst>
        </pc:spChg>
      </pc:sldChg>
      <pc:sldChg chg="addSp delSp modSp new del mod">
        <pc:chgData name="Daize Dong" userId="a5f59ade607e3dcb" providerId="LiveId" clId="{FFDC1BE5-C1CE-41D9-8887-3D0A03346BC9}" dt="2025-11-11T00:11:29.061" v="15542" actId="47"/>
        <pc:sldMkLst>
          <pc:docMk/>
          <pc:sldMk cId="2885554354" sldId="310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2571224148" sldId="311"/>
        </pc:sldMkLst>
      </pc:sldChg>
      <pc:sldChg chg="addSp delSp modSp add del mod ord">
        <pc:chgData name="Daize Dong" userId="a5f59ade607e3dcb" providerId="LiveId" clId="{FFDC1BE5-C1CE-41D9-8887-3D0A03346BC9}" dt="2025-11-11T00:11:29.061" v="15542" actId="47"/>
        <pc:sldMkLst>
          <pc:docMk/>
          <pc:sldMk cId="3446138467" sldId="314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3014023908" sldId="344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2162400396" sldId="345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3637758853" sldId="346"/>
        </pc:sldMkLst>
      </pc:sldChg>
      <pc:sldChg chg="addSp delSp modSp add mod">
        <pc:chgData name="Daize Dong" userId="a5f59ade607e3dcb" providerId="LiveId" clId="{FFDC1BE5-C1CE-41D9-8887-3D0A03346BC9}" dt="2025-11-11T01:33:41.712" v="16377" actId="207"/>
        <pc:sldMkLst>
          <pc:docMk/>
          <pc:sldMk cId="2975105357" sldId="350"/>
        </pc:sldMkLst>
        <pc:spChg chg="add mod">
          <ac:chgData name="Daize Dong" userId="a5f59ade607e3dcb" providerId="LiveId" clId="{FFDC1BE5-C1CE-41D9-8887-3D0A03346BC9}" dt="2025-11-11T01:32:04.093" v="16359" actId="1076"/>
          <ac:spMkLst>
            <pc:docMk/>
            <pc:sldMk cId="2975105357" sldId="350"/>
            <ac:spMk id="2" creationId="{2360BC99-70B2-AA43-9A3F-DB710C06848A}"/>
          </ac:spMkLst>
        </pc:spChg>
        <pc:spChg chg="mod">
          <ac:chgData name="Daize Dong" userId="a5f59ade607e3dcb" providerId="LiveId" clId="{FFDC1BE5-C1CE-41D9-8887-3D0A03346BC9}" dt="2025-11-10T23:00:41.650" v="13601" actId="1076"/>
          <ac:spMkLst>
            <pc:docMk/>
            <pc:sldMk cId="2975105357" sldId="350"/>
            <ac:spMk id="3" creationId="{7A53F9B8-294F-BF49-E836-717E3D710F89}"/>
          </ac:spMkLst>
        </pc:spChg>
        <pc:spChg chg="add mod">
          <ac:chgData name="Daize Dong" userId="a5f59ade607e3dcb" providerId="LiveId" clId="{FFDC1BE5-C1CE-41D9-8887-3D0A03346BC9}" dt="2025-11-11T01:33:02.019" v="16370" actId="208"/>
          <ac:spMkLst>
            <pc:docMk/>
            <pc:sldMk cId="2975105357" sldId="350"/>
            <ac:spMk id="4" creationId="{5311742C-A92B-FBAB-4E8C-802DE30B3E73}"/>
          </ac:spMkLst>
        </pc:spChg>
        <pc:spChg chg="add mod">
          <ac:chgData name="Daize Dong" userId="a5f59ade607e3dcb" providerId="LiveId" clId="{FFDC1BE5-C1CE-41D9-8887-3D0A03346BC9}" dt="2025-11-11T01:32:04.093" v="16359" actId="1076"/>
          <ac:spMkLst>
            <pc:docMk/>
            <pc:sldMk cId="2975105357" sldId="350"/>
            <ac:spMk id="6" creationId="{8DADB530-2596-873E-9289-53FCED8D3DDB}"/>
          </ac:spMkLst>
        </pc:spChg>
        <pc:spChg chg="add mod">
          <ac:chgData name="Daize Dong" userId="a5f59ade607e3dcb" providerId="LiveId" clId="{FFDC1BE5-C1CE-41D9-8887-3D0A03346BC9}" dt="2025-11-11T01:33:41.712" v="16377" actId="207"/>
          <ac:spMkLst>
            <pc:docMk/>
            <pc:sldMk cId="2975105357" sldId="350"/>
            <ac:spMk id="7" creationId="{6024F22E-03ED-0140-506C-8D955F141722}"/>
          </ac:spMkLst>
        </pc:spChg>
        <pc:spChg chg="mod">
          <ac:chgData name="Daize Dong" userId="a5f59ade607e3dcb" providerId="LiveId" clId="{FFDC1BE5-C1CE-41D9-8887-3D0A03346BC9}" dt="2025-11-10T23:22:50.511" v="14064" actId="20577"/>
          <ac:spMkLst>
            <pc:docMk/>
            <pc:sldMk cId="2975105357" sldId="350"/>
            <ac:spMk id="19" creationId="{A9D4BEC8-B300-7E0E-45C8-B3F1CA9FF151}"/>
          </ac:spMkLst>
        </pc:spChg>
        <pc:cxnChg chg="add del mod">
          <ac:chgData name="Daize Dong" userId="a5f59ade607e3dcb" providerId="LiveId" clId="{FFDC1BE5-C1CE-41D9-8887-3D0A03346BC9}" dt="2025-11-11T01:31:59.910" v="16358" actId="21"/>
          <ac:cxnSpMkLst>
            <pc:docMk/>
            <pc:sldMk cId="2975105357" sldId="350"/>
            <ac:cxnSpMk id="5" creationId="{B1C5776A-E6D7-2A8D-7EF0-5F9B65B0E303}"/>
          </ac:cxnSpMkLst>
        </pc:cxnChg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1520886193" sldId="351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3820730259" sldId="352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536966918" sldId="353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3669387714" sldId="354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1987717279" sldId="355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1897836810" sldId="356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4278366867" sldId="357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1277191867" sldId="358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2167825346" sldId="359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331740575" sldId="360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2328363962" sldId="361"/>
        </pc:sldMkLst>
      </pc:sldChg>
      <pc:sldChg chg="addSp delSp modSp add del mod">
        <pc:chgData name="Daize Dong" userId="a5f59ade607e3dcb" providerId="LiveId" clId="{FFDC1BE5-C1CE-41D9-8887-3D0A03346BC9}" dt="2025-11-11T00:11:29.061" v="15542" actId="47"/>
        <pc:sldMkLst>
          <pc:docMk/>
          <pc:sldMk cId="4086116420" sldId="362"/>
        </pc:sldMkLst>
      </pc:sldChg>
      <pc:sldChg chg="addSp modSp add del mod">
        <pc:chgData name="Daize Dong" userId="a5f59ade607e3dcb" providerId="LiveId" clId="{FFDC1BE5-C1CE-41D9-8887-3D0A03346BC9}" dt="2025-11-11T00:11:29.061" v="15542" actId="47"/>
        <pc:sldMkLst>
          <pc:docMk/>
          <pc:sldMk cId="693926125" sldId="363"/>
        </pc:sldMkLst>
      </pc:sldChg>
      <pc:sldChg chg="delSp modSp add del">
        <pc:chgData name="Daize Dong" userId="a5f59ade607e3dcb" providerId="LiveId" clId="{FFDC1BE5-C1CE-41D9-8887-3D0A03346BC9}" dt="2025-11-11T00:11:29.061" v="15542" actId="47"/>
        <pc:sldMkLst>
          <pc:docMk/>
          <pc:sldMk cId="4219979468" sldId="364"/>
        </pc:sldMkLst>
      </pc:sldChg>
      <pc:sldChg chg="delSp add del mod">
        <pc:chgData name="Daize Dong" userId="a5f59ade607e3dcb" providerId="LiveId" clId="{FFDC1BE5-C1CE-41D9-8887-3D0A03346BC9}" dt="2025-11-11T00:11:29.061" v="15542" actId="47"/>
        <pc:sldMkLst>
          <pc:docMk/>
          <pc:sldMk cId="3144489996" sldId="365"/>
        </pc:sldMkLst>
      </pc:sldChg>
      <pc:sldChg chg="modSp add del mod">
        <pc:chgData name="Daize Dong" userId="a5f59ade607e3dcb" providerId="LiveId" clId="{FFDC1BE5-C1CE-41D9-8887-3D0A03346BC9}" dt="2025-11-10T22:59:27.457" v="13531" actId="2696"/>
        <pc:sldMkLst>
          <pc:docMk/>
          <pc:sldMk cId="2142906895" sldId="366"/>
        </pc:sldMkLst>
        <pc:spChg chg="mod">
          <ac:chgData name="Daize Dong" userId="a5f59ade607e3dcb" providerId="LiveId" clId="{FFDC1BE5-C1CE-41D9-8887-3D0A03346BC9}" dt="2025-11-10T22:46:09.359" v="13287" actId="21"/>
          <ac:spMkLst>
            <pc:docMk/>
            <pc:sldMk cId="2142906895" sldId="366"/>
            <ac:spMk id="19" creationId="{7AC480FE-27B7-37BC-5F19-4CC9956B77CD}"/>
          </ac:spMkLst>
        </pc:spChg>
      </pc:sldChg>
      <pc:sldChg chg="modSp add mod">
        <pc:chgData name="Daize Dong" userId="a5f59ade607e3dcb" providerId="LiveId" clId="{FFDC1BE5-C1CE-41D9-8887-3D0A03346BC9}" dt="2025-11-11T01:52:34.961" v="16501" actId="20577"/>
        <pc:sldMkLst>
          <pc:docMk/>
          <pc:sldMk cId="4095621846" sldId="367"/>
        </pc:sldMkLst>
        <pc:spChg chg="mod">
          <ac:chgData name="Daize Dong" userId="a5f59ade607e3dcb" providerId="LiveId" clId="{FFDC1BE5-C1CE-41D9-8887-3D0A03346BC9}" dt="2025-11-11T01:52:34.961" v="16501" actId="20577"/>
          <ac:spMkLst>
            <pc:docMk/>
            <pc:sldMk cId="4095621846" sldId="367"/>
            <ac:spMk id="19" creationId="{547E176D-3F69-7636-7691-3EE901BDF190}"/>
          </ac:spMkLst>
        </pc:spChg>
      </pc:sldChg>
      <pc:sldChg chg="addSp delSp modSp add mod ord">
        <pc:chgData name="Daize Dong" userId="a5f59ade607e3dcb" providerId="LiveId" clId="{FFDC1BE5-C1CE-41D9-8887-3D0A03346BC9}" dt="2025-11-11T01:33:45.893" v="16380" actId="207"/>
        <pc:sldMkLst>
          <pc:docMk/>
          <pc:sldMk cId="3913108555" sldId="368"/>
        </pc:sldMkLst>
        <pc:spChg chg="add mod">
          <ac:chgData name="Daize Dong" userId="a5f59ade607e3dcb" providerId="LiveId" clId="{FFDC1BE5-C1CE-41D9-8887-3D0A03346BC9}" dt="2025-11-11T01:24:41.914" v="16330" actId="1076"/>
          <ac:spMkLst>
            <pc:docMk/>
            <pc:sldMk cId="3913108555" sldId="368"/>
            <ac:spMk id="2" creationId="{E5F2D7B0-1E5E-A471-1AA7-40DE1AC1FCEA}"/>
          </ac:spMkLst>
        </pc:spChg>
        <pc:spChg chg="mod">
          <ac:chgData name="Daize Dong" userId="a5f59ade607e3dcb" providerId="LiveId" clId="{FFDC1BE5-C1CE-41D9-8887-3D0A03346BC9}" dt="2025-11-10T23:17:00.047" v="13998" actId="1076"/>
          <ac:spMkLst>
            <pc:docMk/>
            <pc:sldMk cId="3913108555" sldId="368"/>
            <ac:spMk id="3" creationId="{36F4E7C6-5E36-CE0F-B00F-C540307DAA95}"/>
          </ac:spMkLst>
        </pc:spChg>
        <pc:spChg chg="add mod">
          <ac:chgData name="Daize Dong" userId="a5f59ade607e3dcb" providerId="LiveId" clId="{FFDC1BE5-C1CE-41D9-8887-3D0A03346BC9}" dt="2025-11-11T01:32:59.033" v="16368" actId="208"/>
          <ac:spMkLst>
            <pc:docMk/>
            <pc:sldMk cId="3913108555" sldId="368"/>
            <ac:spMk id="4" creationId="{B5F66F83-11E1-D633-4389-D11E5A527BE5}"/>
          </ac:spMkLst>
        </pc:spChg>
        <pc:spChg chg="add del">
          <ac:chgData name="Daize Dong" userId="a5f59ade607e3dcb" providerId="LiveId" clId="{FFDC1BE5-C1CE-41D9-8887-3D0A03346BC9}" dt="2025-11-10T23:14:36.540" v="13930" actId="22"/>
          <ac:spMkLst>
            <pc:docMk/>
            <pc:sldMk cId="3913108555" sldId="368"/>
            <ac:spMk id="4" creationId="{DEBF4AC2-EEFE-25D2-5C2D-12F6DE6E29FC}"/>
          </ac:spMkLst>
        </pc:spChg>
        <pc:spChg chg="add del mod">
          <ac:chgData name="Daize Dong" userId="a5f59ade607e3dcb" providerId="LiveId" clId="{FFDC1BE5-C1CE-41D9-8887-3D0A03346BC9}" dt="2025-11-11T01:24:25.313" v="16328" actId="21"/>
          <ac:spMkLst>
            <pc:docMk/>
            <pc:sldMk cId="3913108555" sldId="368"/>
            <ac:spMk id="5" creationId="{24CF9166-BE53-E015-5081-B4332AA24439}"/>
          </ac:spMkLst>
        </pc:spChg>
        <pc:spChg chg="add mod">
          <ac:chgData name="Daize Dong" userId="a5f59ade607e3dcb" providerId="LiveId" clId="{FFDC1BE5-C1CE-41D9-8887-3D0A03346BC9}" dt="2025-11-10T23:17:12.128" v="14003" actId="1076"/>
          <ac:spMkLst>
            <pc:docMk/>
            <pc:sldMk cId="3913108555" sldId="368"/>
            <ac:spMk id="6" creationId="{33553EF9-CAEC-8ABD-1FF5-505B7105D308}"/>
          </ac:spMkLst>
        </pc:spChg>
        <pc:spChg chg="add mod">
          <ac:chgData name="Daize Dong" userId="a5f59ade607e3dcb" providerId="LiveId" clId="{FFDC1BE5-C1CE-41D9-8887-3D0A03346BC9}" dt="2025-11-11T01:24:41.914" v="16330" actId="1076"/>
          <ac:spMkLst>
            <pc:docMk/>
            <pc:sldMk cId="3913108555" sldId="368"/>
            <ac:spMk id="8" creationId="{8FEBAC56-7B4D-126B-E56A-B8F342316455}"/>
          </ac:spMkLst>
        </pc:spChg>
        <pc:spChg chg="add mod">
          <ac:chgData name="Daize Dong" userId="a5f59ade607e3dcb" providerId="LiveId" clId="{FFDC1BE5-C1CE-41D9-8887-3D0A03346BC9}" dt="2025-11-11T01:33:45.893" v="16380" actId="207"/>
          <ac:spMkLst>
            <pc:docMk/>
            <pc:sldMk cId="3913108555" sldId="368"/>
            <ac:spMk id="9" creationId="{95328956-AF73-31AC-AFA3-7F2348C692DF}"/>
          </ac:spMkLst>
        </pc:spChg>
        <pc:spChg chg="add del mod">
          <ac:chgData name="Daize Dong" userId="a5f59ade607e3dcb" providerId="LiveId" clId="{FFDC1BE5-C1CE-41D9-8887-3D0A03346BC9}" dt="2025-11-11T01:24:25.313" v="16328" actId="21"/>
          <ac:spMkLst>
            <pc:docMk/>
            <pc:sldMk cId="3913108555" sldId="368"/>
            <ac:spMk id="10" creationId="{F84D2B44-1E3E-1812-3E18-7358640FD044}"/>
          </ac:spMkLst>
        </pc:spChg>
        <pc:spChg chg="mod">
          <ac:chgData name="Daize Dong" userId="a5f59ade607e3dcb" providerId="LiveId" clId="{FFDC1BE5-C1CE-41D9-8887-3D0A03346BC9}" dt="2025-11-11T01:31:11.778" v="16356" actId="207"/>
          <ac:spMkLst>
            <pc:docMk/>
            <pc:sldMk cId="3913108555" sldId="368"/>
            <ac:spMk id="19" creationId="{91B06C62-3AA9-4128-053A-5BA00B8F7BF0}"/>
          </ac:spMkLst>
        </pc:spChg>
        <pc:cxnChg chg="add del mod">
          <ac:chgData name="Daize Dong" userId="a5f59ade607e3dcb" providerId="LiveId" clId="{FFDC1BE5-C1CE-41D9-8887-3D0A03346BC9}" dt="2025-11-11T01:25:22.322" v="16342" actId="1076"/>
          <ac:cxnSpMkLst>
            <pc:docMk/>
            <pc:sldMk cId="3913108555" sldId="368"/>
            <ac:cxnSpMk id="7" creationId="{BC193819-28D9-4231-67CC-BE113B74722E}"/>
          </ac:cxnSpMkLst>
        </pc:cxnChg>
      </pc:sldChg>
      <pc:sldChg chg="addSp modSp add mod">
        <pc:chgData name="Daize Dong" userId="a5f59ade607e3dcb" providerId="LiveId" clId="{FFDC1BE5-C1CE-41D9-8887-3D0A03346BC9}" dt="2025-11-11T01:33:36.026" v="16376" actId="207"/>
        <pc:sldMkLst>
          <pc:docMk/>
          <pc:sldMk cId="3328114103" sldId="369"/>
        </pc:sldMkLst>
        <pc:spChg chg="add mod">
          <ac:chgData name="Daize Dong" userId="a5f59ade607e3dcb" providerId="LiveId" clId="{FFDC1BE5-C1CE-41D9-8887-3D0A03346BC9}" dt="2025-11-11T01:32:13.677" v="16361" actId="1076"/>
          <ac:spMkLst>
            <pc:docMk/>
            <pc:sldMk cId="3328114103" sldId="369"/>
            <ac:spMk id="2" creationId="{556340A5-6313-1134-AC43-975B744BF40D}"/>
          </ac:spMkLst>
        </pc:spChg>
        <pc:spChg chg="mod">
          <ac:chgData name="Daize Dong" userId="a5f59ade607e3dcb" providerId="LiveId" clId="{FFDC1BE5-C1CE-41D9-8887-3D0A03346BC9}" dt="2025-11-10T23:06:14.648" v="13782" actId="1076"/>
          <ac:spMkLst>
            <pc:docMk/>
            <pc:sldMk cId="3328114103" sldId="369"/>
            <ac:spMk id="3" creationId="{8F702E39-C713-60D0-7F94-57CE14FF4386}"/>
          </ac:spMkLst>
        </pc:spChg>
        <pc:spChg chg="add mod">
          <ac:chgData name="Daize Dong" userId="a5f59ade607e3dcb" providerId="LiveId" clId="{FFDC1BE5-C1CE-41D9-8887-3D0A03346BC9}" dt="2025-11-11T01:32:13.677" v="16361" actId="1076"/>
          <ac:spMkLst>
            <pc:docMk/>
            <pc:sldMk cId="3328114103" sldId="369"/>
            <ac:spMk id="4" creationId="{2DF6FAB4-4D82-57C0-3D16-67ACC4F0C97C}"/>
          </ac:spMkLst>
        </pc:spChg>
        <pc:spChg chg="add mod">
          <ac:chgData name="Daize Dong" userId="a5f59ade607e3dcb" providerId="LiveId" clId="{FFDC1BE5-C1CE-41D9-8887-3D0A03346BC9}" dt="2025-11-11T01:32:49.674" v="16366" actId="208"/>
          <ac:spMkLst>
            <pc:docMk/>
            <pc:sldMk cId="3328114103" sldId="369"/>
            <ac:spMk id="5" creationId="{FBD466B2-5D19-1794-EB11-0928AA3F03C1}"/>
          </ac:spMkLst>
        </pc:spChg>
        <pc:spChg chg="add mod">
          <ac:chgData name="Daize Dong" userId="a5f59ade607e3dcb" providerId="LiveId" clId="{FFDC1BE5-C1CE-41D9-8887-3D0A03346BC9}" dt="2025-11-11T01:32:13.677" v="16361" actId="1076"/>
          <ac:spMkLst>
            <pc:docMk/>
            <pc:sldMk cId="3328114103" sldId="369"/>
            <ac:spMk id="6" creationId="{25A2A538-8BA2-B96A-F879-E01C06E168A9}"/>
          </ac:spMkLst>
        </pc:spChg>
        <pc:spChg chg="add mod">
          <ac:chgData name="Daize Dong" userId="a5f59ade607e3dcb" providerId="LiveId" clId="{FFDC1BE5-C1CE-41D9-8887-3D0A03346BC9}" dt="2025-11-11T01:32:13.677" v="16361" actId="1076"/>
          <ac:spMkLst>
            <pc:docMk/>
            <pc:sldMk cId="3328114103" sldId="369"/>
            <ac:spMk id="7" creationId="{05AEDF44-6DCE-E68E-6E50-E030791A7F65}"/>
          </ac:spMkLst>
        </pc:spChg>
        <pc:spChg chg="add mod">
          <ac:chgData name="Daize Dong" userId="a5f59ade607e3dcb" providerId="LiveId" clId="{FFDC1BE5-C1CE-41D9-8887-3D0A03346BC9}" dt="2025-11-11T01:33:36.026" v="16376" actId="207"/>
          <ac:spMkLst>
            <pc:docMk/>
            <pc:sldMk cId="3328114103" sldId="369"/>
            <ac:spMk id="8" creationId="{CF02EB10-26C4-AA73-35C2-C4CC93330B06}"/>
          </ac:spMkLst>
        </pc:spChg>
        <pc:spChg chg="mod">
          <ac:chgData name="Daize Dong" userId="a5f59ade607e3dcb" providerId="LiveId" clId="{FFDC1BE5-C1CE-41D9-8887-3D0A03346BC9}" dt="2025-11-11T00:11:56.069" v="15544" actId="20577"/>
          <ac:spMkLst>
            <pc:docMk/>
            <pc:sldMk cId="3328114103" sldId="369"/>
            <ac:spMk id="19" creationId="{74050453-246B-7996-F949-35D1DEC76CDD}"/>
          </ac:spMkLst>
        </pc:spChg>
      </pc:sldChg>
      <pc:sldChg chg="modSp add mod">
        <pc:chgData name="Daize Dong" userId="a5f59ade607e3dcb" providerId="LiveId" clId="{FFDC1BE5-C1CE-41D9-8887-3D0A03346BC9}" dt="2025-11-10T23:53:47.162" v="14939" actId="20577"/>
        <pc:sldMkLst>
          <pc:docMk/>
          <pc:sldMk cId="4029342500" sldId="370"/>
        </pc:sldMkLst>
        <pc:spChg chg="mod">
          <ac:chgData name="Daize Dong" userId="a5f59ade607e3dcb" providerId="LiveId" clId="{FFDC1BE5-C1CE-41D9-8887-3D0A03346BC9}" dt="2025-11-10T23:53:47.162" v="14939" actId="20577"/>
          <ac:spMkLst>
            <pc:docMk/>
            <pc:sldMk cId="4029342500" sldId="370"/>
            <ac:spMk id="19" creationId="{B090B370-953A-0E3B-69CD-586AB87FB7B0}"/>
          </ac:spMkLst>
        </pc:spChg>
      </pc:sldChg>
      <pc:sldChg chg="addSp modSp add mod">
        <pc:chgData name="Daize Dong" userId="a5f59ade607e3dcb" providerId="LiveId" clId="{FFDC1BE5-C1CE-41D9-8887-3D0A03346BC9}" dt="2025-11-11T01:22:15.148" v="16291" actId="20577"/>
        <pc:sldMkLst>
          <pc:docMk/>
          <pc:sldMk cId="682349277" sldId="371"/>
        </pc:sldMkLst>
        <pc:spChg chg="mod">
          <ac:chgData name="Daize Dong" userId="a5f59ade607e3dcb" providerId="LiveId" clId="{FFDC1BE5-C1CE-41D9-8887-3D0A03346BC9}" dt="2025-11-10T23:41:03.204" v="14607"/>
          <ac:spMkLst>
            <pc:docMk/>
            <pc:sldMk cId="682349277" sldId="371"/>
            <ac:spMk id="3" creationId="{5C656410-372F-E24D-B6E7-35568A0B5C52}"/>
          </ac:spMkLst>
        </pc:spChg>
        <pc:spChg chg="add mod">
          <ac:chgData name="Daize Dong" userId="a5f59ade607e3dcb" providerId="LiveId" clId="{FFDC1BE5-C1CE-41D9-8887-3D0A03346BC9}" dt="2025-11-11T01:22:15.148" v="16291" actId="20577"/>
          <ac:spMkLst>
            <pc:docMk/>
            <pc:sldMk cId="682349277" sldId="371"/>
            <ac:spMk id="4" creationId="{88DA26EC-F062-A789-76B5-35E300354E94}"/>
          </ac:spMkLst>
        </pc:spChg>
        <pc:spChg chg="add mod">
          <ac:chgData name="Daize Dong" userId="a5f59ade607e3dcb" providerId="LiveId" clId="{FFDC1BE5-C1CE-41D9-8887-3D0A03346BC9}" dt="2025-11-11T01:21:18.363" v="16283" actId="1076"/>
          <ac:spMkLst>
            <pc:docMk/>
            <pc:sldMk cId="682349277" sldId="371"/>
            <ac:spMk id="5" creationId="{5E6815D7-43FD-A74C-5553-766D385C88D4}"/>
          </ac:spMkLst>
        </pc:spChg>
        <pc:spChg chg="mod">
          <ac:chgData name="Daize Dong" userId="a5f59ade607e3dcb" providerId="LiveId" clId="{FFDC1BE5-C1CE-41D9-8887-3D0A03346BC9}" dt="2025-11-11T00:38:53.416" v="16038" actId="13926"/>
          <ac:spMkLst>
            <pc:docMk/>
            <pc:sldMk cId="682349277" sldId="371"/>
            <ac:spMk id="19" creationId="{FFE50AAB-8DF8-305B-0A1D-FA84DD2BC4E7}"/>
          </ac:spMkLst>
        </pc:spChg>
        <pc:cxnChg chg="add mod">
          <ac:chgData name="Daize Dong" userId="a5f59ade607e3dcb" providerId="LiveId" clId="{FFDC1BE5-C1CE-41D9-8887-3D0A03346BC9}" dt="2025-11-11T00:01:55.791" v="15180" actId="1076"/>
          <ac:cxnSpMkLst>
            <pc:docMk/>
            <pc:sldMk cId="682349277" sldId="371"/>
            <ac:cxnSpMk id="7" creationId="{BB35C47B-6478-3B8D-2765-39D6F49E8B96}"/>
          </ac:cxnSpMkLst>
        </pc:cxnChg>
      </pc:sldChg>
      <pc:sldChg chg="addSp delSp modSp add mod">
        <pc:chgData name="Daize Dong" userId="a5f59ade607e3dcb" providerId="LiveId" clId="{FFDC1BE5-C1CE-41D9-8887-3D0A03346BC9}" dt="2025-11-11T01:51:25.450" v="16493" actId="1076"/>
        <pc:sldMkLst>
          <pc:docMk/>
          <pc:sldMk cId="618444715" sldId="372"/>
        </pc:sldMkLst>
        <pc:spChg chg="add mod">
          <ac:chgData name="Daize Dong" userId="a5f59ade607e3dcb" providerId="LiveId" clId="{FFDC1BE5-C1CE-41D9-8887-3D0A03346BC9}" dt="2025-11-11T01:51:25.450" v="16493" actId="1076"/>
          <ac:spMkLst>
            <pc:docMk/>
            <pc:sldMk cId="618444715" sldId="372"/>
            <ac:spMk id="2" creationId="{1024C00F-100D-96C6-8884-AAEF4C0257E2}"/>
          </ac:spMkLst>
        </pc:spChg>
        <pc:spChg chg="mod">
          <ac:chgData name="Daize Dong" userId="a5f59ade607e3dcb" providerId="LiveId" clId="{FFDC1BE5-C1CE-41D9-8887-3D0A03346BC9}" dt="2025-11-10T23:59:30.799" v="15101" actId="21"/>
          <ac:spMkLst>
            <pc:docMk/>
            <pc:sldMk cId="618444715" sldId="372"/>
            <ac:spMk id="3" creationId="{CD9DCBBF-72D6-BA66-7F03-BDB4C45B1834}"/>
          </ac:spMkLst>
        </pc:spChg>
        <pc:spChg chg="del">
          <ac:chgData name="Daize Dong" userId="a5f59ade607e3dcb" providerId="LiveId" clId="{FFDC1BE5-C1CE-41D9-8887-3D0A03346BC9}" dt="2025-11-10T23:59:33.731" v="15102" actId="21"/>
          <ac:spMkLst>
            <pc:docMk/>
            <pc:sldMk cId="618444715" sldId="372"/>
            <ac:spMk id="6" creationId="{BB1D573B-3FD0-B58A-773D-59A834612D9C}"/>
          </ac:spMkLst>
        </pc:spChg>
        <pc:spChg chg="mod">
          <ac:chgData name="Daize Dong" userId="a5f59ade607e3dcb" providerId="LiveId" clId="{FFDC1BE5-C1CE-41D9-8887-3D0A03346BC9}" dt="2025-11-11T01:49:42.284" v="16476" actId="20577"/>
          <ac:spMkLst>
            <pc:docMk/>
            <pc:sldMk cId="618444715" sldId="372"/>
            <ac:spMk id="19" creationId="{1391A7C0-85AB-B800-E0C2-70F224D1E2AD}"/>
          </ac:spMkLst>
        </pc:spChg>
      </pc:sldChg>
      <pc:sldChg chg="addSp modSp add mod">
        <pc:chgData name="Daize Dong" userId="a5f59ade607e3dcb" providerId="LiveId" clId="{FFDC1BE5-C1CE-41D9-8887-3D0A03346BC9}" dt="2025-11-11T01:50:47.491" v="16482" actId="1076"/>
        <pc:sldMkLst>
          <pc:docMk/>
          <pc:sldMk cId="176406742" sldId="373"/>
        </pc:sldMkLst>
        <pc:spChg chg="mod">
          <ac:chgData name="Daize Dong" userId="a5f59ade607e3dcb" providerId="LiveId" clId="{FFDC1BE5-C1CE-41D9-8887-3D0A03346BC9}" dt="2025-11-11T00:09:07.635" v="15466" actId="1076"/>
          <ac:spMkLst>
            <pc:docMk/>
            <pc:sldMk cId="176406742" sldId="373"/>
            <ac:spMk id="3" creationId="{1697BAF5-0EEF-8A09-ECC8-8FCDD33370AD}"/>
          </ac:spMkLst>
        </pc:spChg>
        <pc:spChg chg="add mod">
          <ac:chgData name="Daize Dong" userId="a5f59ade607e3dcb" providerId="LiveId" clId="{FFDC1BE5-C1CE-41D9-8887-3D0A03346BC9}" dt="2025-11-11T01:50:47.491" v="16482" actId="1076"/>
          <ac:spMkLst>
            <pc:docMk/>
            <pc:sldMk cId="176406742" sldId="373"/>
            <ac:spMk id="4" creationId="{37ACC814-49FE-D4A4-E49C-84682D8AA8F4}"/>
          </ac:spMkLst>
        </pc:spChg>
        <pc:spChg chg="mod">
          <ac:chgData name="Daize Dong" userId="a5f59ade607e3dcb" providerId="LiveId" clId="{FFDC1BE5-C1CE-41D9-8887-3D0A03346BC9}" dt="2025-11-11T00:11:11.993" v="15541" actId="113"/>
          <ac:spMkLst>
            <pc:docMk/>
            <pc:sldMk cId="176406742" sldId="373"/>
            <ac:spMk id="19" creationId="{304DDF15-844A-619D-AF28-92E49C3A2152}"/>
          </ac:spMkLst>
        </pc:spChg>
      </pc:sldChg>
      <pc:sldChg chg="addSp delSp modSp add mod">
        <pc:chgData name="Daize Dong" userId="a5f59ade607e3dcb" providerId="LiveId" clId="{FFDC1BE5-C1CE-41D9-8887-3D0A03346BC9}" dt="2025-11-11T01:33:31.794" v="16375" actId="207"/>
        <pc:sldMkLst>
          <pc:docMk/>
          <pc:sldMk cId="3058744220" sldId="374"/>
        </pc:sldMkLst>
        <pc:spChg chg="add del">
          <ac:chgData name="Daize Dong" userId="a5f59ade607e3dcb" providerId="LiveId" clId="{FFDC1BE5-C1CE-41D9-8887-3D0A03346BC9}" dt="2025-11-11T00:13:17.081" v="15605" actId="11529"/>
          <ac:spMkLst>
            <pc:docMk/>
            <pc:sldMk cId="3058744220" sldId="374"/>
            <ac:spMk id="2" creationId="{3FE27FA0-F382-AE06-79AC-FB5D32A53298}"/>
          </ac:spMkLst>
        </pc:spChg>
        <pc:spChg chg="add mod">
          <ac:chgData name="Daize Dong" userId="a5f59ade607e3dcb" providerId="LiveId" clId="{FFDC1BE5-C1CE-41D9-8887-3D0A03346BC9}" dt="2025-11-11T00:14:54.019" v="15645" actId="1076"/>
          <ac:spMkLst>
            <pc:docMk/>
            <pc:sldMk cId="3058744220" sldId="374"/>
            <ac:spMk id="4" creationId="{7E5033FB-4ADE-038D-70B5-2BC334B12138}"/>
          </ac:spMkLst>
        </pc:spChg>
        <pc:spChg chg="add mod">
          <ac:chgData name="Daize Dong" userId="a5f59ade607e3dcb" providerId="LiveId" clId="{FFDC1BE5-C1CE-41D9-8887-3D0A03346BC9}" dt="2025-11-11T00:14:54.019" v="15645" actId="1076"/>
          <ac:spMkLst>
            <pc:docMk/>
            <pc:sldMk cId="3058744220" sldId="374"/>
            <ac:spMk id="5" creationId="{0D587D28-A330-A58F-493B-F152C662C521}"/>
          </ac:spMkLst>
        </pc:spChg>
        <pc:spChg chg="mod">
          <ac:chgData name="Daize Dong" userId="a5f59ade607e3dcb" providerId="LiveId" clId="{FFDC1BE5-C1CE-41D9-8887-3D0A03346BC9}" dt="2025-11-11T00:13:39.136" v="15615" actId="1076"/>
          <ac:spMkLst>
            <pc:docMk/>
            <pc:sldMk cId="3058744220" sldId="374"/>
            <ac:spMk id="6" creationId="{F2D41F2C-E7F4-CCA1-C213-D569A7F67E70}"/>
          </ac:spMkLst>
        </pc:spChg>
        <pc:spChg chg="add mod">
          <ac:chgData name="Daize Dong" userId="a5f59ade607e3dcb" providerId="LiveId" clId="{FFDC1BE5-C1CE-41D9-8887-3D0A03346BC9}" dt="2025-11-11T01:33:26.810" v="16374" actId="208"/>
          <ac:spMkLst>
            <pc:docMk/>
            <pc:sldMk cId="3058744220" sldId="374"/>
            <ac:spMk id="7" creationId="{7A3CE9FC-6CEB-4022-6741-47C4F1A8AEC1}"/>
          </ac:spMkLst>
        </pc:spChg>
        <pc:spChg chg="add mod">
          <ac:chgData name="Daize Dong" userId="a5f59ade607e3dcb" providerId="LiveId" clId="{FFDC1BE5-C1CE-41D9-8887-3D0A03346BC9}" dt="2025-11-11T01:23:37.840" v="16316" actId="1076"/>
          <ac:spMkLst>
            <pc:docMk/>
            <pc:sldMk cId="3058744220" sldId="374"/>
            <ac:spMk id="8" creationId="{1E57C93A-F856-3DD7-0863-7B4A500186D4}"/>
          </ac:spMkLst>
        </pc:spChg>
        <pc:spChg chg="add mod">
          <ac:chgData name="Daize Dong" userId="a5f59ade607e3dcb" providerId="LiveId" clId="{FFDC1BE5-C1CE-41D9-8887-3D0A03346BC9}" dt="2025-11-11T01:23:41.398" v="16319" actId="20577"/>
          <ac:spMkLst>
            <pc:docMk/>
            <pc:sldMk cId="3058744220" sldId="374"/>
            <ac:spMk id="10" creationId="{DC5F7FAC-1FBA-8A0E-AA93-9994992B3B2A}"/>
          </ac:spMkLst>
        </pc:spChg>
        <pc:spChg chg="add mod">
          <ac:chgData name="Daize Dong" userId="a5f59ade607e3dcb" providerId="LiveId" clId="{FFDC1BE5-C1CE-41D9-8887-3D0A03346BC9}" dt="2025-11-11T01:33:31.794" v="16375" actId="207"/>
          <ac:spMkLst>
            <pc:docMk/>
            <pc:sldMk cId="3058744220" sldId="374"/>
            <ac:spMk id="11" creationId="{89E046D2-5507-891B-E33E-4BE2019EC17D}"/>
          </ac:spMkLst>
        </pc:spChg>
        <pc:spChg chg="mod">
          <ac:chgData name="Daize Dong" userId="a5f59ade607e3dcb" providerId="LiveId" clId="{FFDC1BE5-C1CE-41D9-8887-3D0A03346BC9}" dt="2025-11-11T01:32:27.877" v="16362" actId="20577"/>
          <ac:spMkLst>
            <pc:docMk/>
            <pc:sldMk cId="3058744220" sldId="374"/>
            <ac:spMk id="19" creationId="{9482E792-7591-CC48-C350-8C2F70375DFB}"/>
          </ac:spMkLst>
        </pc:spChg>
        <pc:cxnChg chg="add mod">
          <ac:chgData name="Daize Dong" userId="a5f59ade607e3dcb" providerId="LiveId" clId="{FFDC1BE5-C1CE-41D9-8887-3D0A03346BC9}" dt="2025-11-11T01:33:18.577" v="16372" actId="1076"/>
          <ac:cxnSpMkLst>
            <pc:docMk/>
            <pc:sldMk cId="3058744220" sldId="374"/>
            <ac:cxnSpMk id="9" creationId="{49D5A473-124B-AE31-39C8-DEA0708EB621}"/>
          </ac:cxnSpMkLst>
        </pc:cxnChg>
      </pc:sldChg>
      <pc:sldChg chg="addSp modSp add mod">
        <pc:chgData name="Daize Dong" userId="a5f59ade607e3dcb" providerId="LiveId" clId="{FFDC1BE5-C1CE-41D9-8887-3D0A03346BC9}" dt="2025-11-11T01:23:02.795" v="16310" actId="207"/>
        <pc:sldMkLst>
          <pc:docMk/>
          <pc:sldMk cId="1596631612" sldId="375"/>
        </pc:sldMkLst>
        <pc:spChg chg="add mod">
          <ac:chgData name="Daize Dong" userId="a5f59ade607e3dcb" providerId="LiveId" clId="{FFDC1BE5-C1CE-41D9-8887-3D0A03346BC9}" dt="2025-11-11T01:23:02.795" v="16310" actId="207"/>
          <ac:spMkLst>
            <pc:docMk/>
            <pc:sldMk cId="1596631612" sldId="375"/>
            <ac:spMk id="4" creationId="{713AB247-9D30-8297-3EF6-B2544FEC7690}"/>
          </ac:spMkLst>
        </pc:spChg>
        <pc:spChg chg="mod">
          <ac:chgData name="Daize Dong" userId="a5f59ade607e3dcb" providerId="LiveId" clId="{FFDC1BE5-C1CE-41D9-8887-3D0A03346BC9}" dt="2025-11-11T00:19:28.493" v="15785"/>
          <ac:spMkLst>
            <pc:docMk/>
            <pc:sldMk cId="1596631612" sldId="375"/>
            <ac:spMk id="6" creationId="{31885F2D-5B9C-5FE6-259C-137B29E7E327}"/>
          </ac:spMkLst>
        </pc:spChg>
        <pc:spChg chg="mod">
          <ac:chgData name="Daize Dong" userId="a5f59ade607e3dcb" providerId="LiveId" clId="{FFDC1BE5-C1CE-41D9-8887-3D0A03346BC9}" dt="2025-11-11T00:23:54.968" v="15871" actId="20577"/>
          <ac:spMkLst>
            <pc:docMk/>
            <pc:sldMk cId="1596631612" sldId="375"/>
            <ac:spMk id="19" creationId="{BA02962B-AD2F-C306-F1DA-CFCD8FC824F7}"/>
          </ac:spMkLst>
        </pc:spChg>
      </pc:sldChg>
      <pc:sldChg chg="addSp delSp modSp add mod">
        <pc:chgData name="Daize Dong" userId="a5f59ade607e3dcb" providerId="LiveId" clId="{FFDC1BE5-C1CE-41D9-8887-3D0A03346BC9}" dt="2025-11-11T00:23:23.308" v="15867" actId="20577"/>
        <pc:sldMkLst>
          <pc:docMk/>
          <pc:sldMk cId="1925562546" sldId="376"/>
        </pc:sldMkLst>
        <pc:spChg chg="add mod">
          <ac:chgData name="Daize Dong" userId="a5f59ade607e3dcb" providerId="LiveId" clId="{FFDC1BE5-C1CE-41D9-8887-3D0A03346BC9}" dt="2025-11-11T00:23:23.308" v="15867" actId="20577"/>
          <ac:spMkLst>
            <pc:docMk/>
            <pc:sldMk cId="1925562546" sldId="376"/>
            <ac:spMk id="2" creationId="{6506DF8F-D01E-2646-6346-A83132BFE801}"/>
          </ac:spMkLst>
        </pc:spChg>
        <pc:spChg chg="del">
          <ac:chgData name="Daize Dong" userId="a5f59ade607e3dcb" providerId="LiveId" clId="{FFDC1BE5-C1CE-41D9-8887-3D0A03346BC9}" dt="2025-11-11T00:22:31.656" v="15836" actId="478"/>
          <ac:spMkLst>
            <pc:docMk/>
            <pc:sldMk cId="1925562546" sldId="376"/>
            <ac:spMk id="19" creationId="{980F3AE6-586E-AF45-4020-2CD707C392EE}"/>
          </ac:spMkLst>
        </pc:spChg>
      </pc:sldChg>
      <pc:sldChg chg="addSp delSp modSp add mod">
        <pc:chgData name="Daize Dong" userId="a5f59ade607e3dcb" providerId="LiveId" clId="{FFDC1BE5-C1CE-41D9-8887-3D0A03346BC9}" dt="2025-11-11T01:44:54.753" v="16474" actId="208"/>
        <pc:sldMkLst>
          <pc:docMk/>
          <pc:sldMk cId="126104274" sldId="377"/>
        </pc:sldMkLst>
        <pc:spChg chg="mod">
          <ac:chgData name="Daize Dong" userId="a5f59ade607e3dcb" providerId="LiveId" clId="{FFDC1BE5-C1CE-41D9-8887-3D0A03346BC9}" dt="2025-11-11T00:35:56.605" v="15955" actId="21"/>
          <ac:spMkLst>
            <pc:docMk/>
            <pc:sldMk cId="126104274" sldId="377"/>
            <ac:spMk id="3" creationId="{8245B1C0-FF03-410D-55BD-E6853F9A303C}"/>
          </ac:spMkLst>
        </pc:spChg>
        <pc:spChg chg="del mod">
          <ac:chgData name="Daize Dong" userId="a5f59ade607e3dcb" providerId="LiveId" clId="{FFDC1BE5-C1CE-41D9-8887-3D0A03346BC9}" dt="2025-11-11T01:19:34.965" v="16251" actId="21"/>
          <ac:spMkLst>
            <pc:docMk/>
            <pc:sldMk cId="126104274" sldId="377"/>
            <ac:spMk id="4" creationId="{7F59A7A3-8587-8A70-37C1-D6C56A180759}"/>
          </ac:spMkLst>
        </pc:spChg>
        <pc:spChg chg="add mod">
          <ac:chgData name="Daize Dong" userId="a5f59ade607e3dcb" providerId="LiveId" clId="{FFDC1BE5-C1CE-41D9-8887-3D0A03346BC9}" dt="2025-11-11T01:44:25.823" v="16464" actId="1076"/>
          <ac:spMkLst>
            <pc:docMk/>
            <pc:sldMk cId="126104274" sldId="377"/>
            <ac:spMk id="5" creationId="{7264EAE7-F68F-8A7A-B16B-7C0EA8E751B4}"/>
          </ac:spMkLst>
        </pc:spChg>
        <pc:spChg chg="mod">
          <ac:chgData name="Daize Dong" userId="a5f59ade607e3dcb" providerId="LiveId" clId="{FFDC1BE5-C1CE-41D9-8887-3D0A03346BC9}" dt="2025-11-11T00:24:09.269" v="15873"/>
          <ac:spMkLst>
            <pc:docMk/>
            <pc:sldMk cId="126104274" sldId="377"/>
            <ac:spMk id="6" creationId="{228E7272-B1B3-77E1-6EB9-23152A075AD7}"/>
          </ac:spMkLst>
        </pc:spChg>
        <pc:spChg chg="add mod">
          <ac:chgData name="Daize Dong" userId="a5f59ade607e3dcb" providerId="LiveId" clId="{FFDC1BE5-C1CE-41D9-8887-3D0A03346BC9}" dt="2025-11-11T01:22:03.201" v="16289" actId="20577"/>
          <ac:spMkLst>
            <pc:docMk/>
            <pc:sldMk cId="126104274" sldId="377"/>
            <ac:spMk id="9" creationId="{7534BB9B-BAB6-DC82-7A88-B28A678A8C11}"/>
          </ac:spMkLst>
        </pc:spChg>
        <pc:spChg chg="add mod">
          <ac:chgData name="Daize Dong" userId="a5f59ade607e3dcb" providerId="LiveId" clId="{FFDC1BE5-C1CE-41D9-8887-3D0A03346BC9}" dt="2025-11-11T01:44:21.592" v="16462" actId="1076"/>
          <ac:spMkLst>
            <pc:docMk/>
            <pc:sldMk cId="126104274" sldId="377"/>
            <ac:spMk id="11" creationId="{822DAB92-EFDB-FA64-7E01-F7DA3FD88646}"/>
          </ac:spMkLst>
        </pc:spChg>
        <pc:spChg chg="add mod">
          <ac:chgData name="Daize Dong" userId="a5f59ade607e3dcb" providerId="LiveId" clId="{FFDC1BE5-C1CE-41D9-8887-3D0A03346BC9}" dt="2025-11-11T01:44:18.788" v="16461" actId="14100"/>
          <ac:spMkLst>
            <pc:docMk/>
            <pc:sldMk cId="126104274" sldId="377"/>
            <ac:spMk id="12" creationId="{9040A824-5637-C52B-D6B8-4E8962CF084C}"/>
          </ac:spMkLst>
        </pc:spChg>
        <pc:spChg chg="mod">
          <ac:chgData name="Daize Dong" userId="a5f59ade607e3dcb" providerId="LiveId" clId="{FFDC1BE5-C1CE-41D9-8887-3D0A03346BC9}" dt="2025-11-11T01:43:50.484" v="16455" actId="207"/>
          <ac:spMkLst>
            <pc:docMk/>
            <pc:sldMk cId="126104274" sldId="377"/>
            <ac:spMk id="19" creationId="{FCD182C5-704E-2C22-C22A-363FB698AB18}"/>
          </ac:spMkLst>
        </pc:spChg>
        <pc:cxnChg chg="mod">
          <ac:chgData name="Daize Dong" userId="a5f59ade607e3dcb" providerId="LiveId" clId="{FFDC1BE5-C1CE-41D9-8887-3D0A03346BC9}" dt="2025-11-11T01:20:19.533" v="16273" actId="1076"/>
          <ac:cxnSpMkLst>
            <pc:docMk/>
            <pc:sldMk cId="126104274" sldId="377"/>
            <ac:cxnSpMk id="7" creationId="{7714D660-F90B-8078-92AC-CC58AF8AD3A6}"/>
          </ac:cxnSpMkLst>
        </pc:cxnChg>
        <pc:cxnChg chg="add mod">
          <ac:chgData name="Daize Dong" userId="a5f59ade607e3dcb" providerId="LiveId" clId="{FFDC1BE5-C1CE-41D9-8887-3D0A03346BC9}" dt="2025-11-11T01:44:54.753" v="16474" actId="208"/>
          <ac:cxnSpMkLst>
            <pc:docMk/>
            <pc:sldMk cId="126104274" sldId="377"/>
            <ac:cxnSpMk id="13" creationId="{14E9764D-C42A-AF1B-73DB-D0428B6F850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F58CB3-C960-2466-25A1-9AFCDD179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89CE571-17DF-E79F-D86C-BDF766880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13656F0-35A4-211F-CBDF-7D7E499BA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63FB80-B525-2537-CBEA-E9F222FC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09849A-FF3B-F9EE-9790-65EBA240C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49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7466A6-BB33-831B-8462-24ECE9192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861AB2B-8653-5DCB-FD49-B586ED98A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267EE2-8F86-5399-47EF-F26873FA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9D0EAB9-0404-A2FD-7780-CF30C42A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BD6355-C2B8-F2CF-1A62-D6AA0EFEA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541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87D895F-2E4B-39F0-D88F-28B0CC0C2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A788604-209D-1F0E-7664-E86793622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50D1BC-735B-9FBA-EF5F-0818A30B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B4D394-E8E1-F3C1-344F-646811C0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28A864-6660-E9E5-9B87-1E45BFBC3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114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8186AF-A645-0A4E-23A2-C8A14120D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CD8FCB-882A-72B6-A106-CC8420974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EBEA938-E645-511D-1846-132C7604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3EE4017-DFA7-3B34-0552-C2E857C7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A254DE-1FDC-D6AA-21D6-AAC78564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06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E47F85-EE2D-3F42-DF68-E2E4D1C42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E9F0C49-0E85-4DB6-4981-87423E467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4E88A7-CA99-0900-F59B-AD3248C4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F96380D-6B51-1E6D-E778-C67F0877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2FD9DA-7688-90CD-59F2-7D6D5393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38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8A73D4-52D3-2163-4AAA-5629AD5C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414B1E-5864-02C7-5710-06B2A3545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692C45C-79D4-9C57-1FD8-88FC5791A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1A5843-E8A0-3A8B-A54A-D5178251E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3A1209-E532-5CE9-7901-090E628E9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2E0AADE-7283-F939-6FC1-A7C7A9E3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726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B216F8-BD1A-CC9D-6AD6-4EB106103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858745-61D4-A7C2-6F8F-076F81832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6216B47-2BFA-5653-0015-1A216DE07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EA1CF12-65EF-5444-679E-97C7CD091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C9C7221-147A-47F3-E36C-6AB7766BF5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FB68D96-1875-1A1B-441F-24E45160F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44384DF-754D-3FD5-27D9-CCD5724AA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4C03E0D-9144-7B2C-4BC3-AA4D3ED6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153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772065-4F17-0347-A164-4AE1D1163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7481F7B-3C28-0CF4-EBBA-E80689F7D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C29F381-EAB0-F10E-4476-390CC0CA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EF53BB0-4022-4F36-DF3A-F110C60A9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83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26CFF03-55BC-E349-1599-38A2874A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E70F2E-EB66-D361-2536-414F85303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55CFA64-2FDE-6825-7DAB-049178047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471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B09EF6-0DDA-0132-0561-6947E849C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C150B6-31D1-EFAC-9511-B02CDF82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E53E3E-7BEC-B0B2-AD4E-E995D7620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7C90F69-81DB-E96F-B44D-5513DAE67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81F0DA-1626-C6B3-7708-43BD839ED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70C82C-DA46-0757-3A64-0E939631F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508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767BF7-555E-8708-FE02-C221B3060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AE93863-C9C5-5F86-E2BA-A51C0B83E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8FB063E-4BF7-41DE-CBCD-EE67DACC8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2A8A0D1-2A94-DF8B-0872-71D5B1453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1A1365D-5E13-228D-C9B1-E84C12284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D8175ED-DAA1-6B92-C5D8-A5695D8A0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3217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0D70E80-4B36-0B4A-ADF9-4F743E57F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8C81CA3-3B94-8AAF-F510-59413CBE5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2AF02B-BB56-4A28-7829-3984F60D5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4EB2E-A77E-47D7-9DA7-93BBD7902314}" type="datetimeFigureOut">
              <a:rPr lang="zh-CN" altLang="en-US" smtClean="0"/>
              <a:t>2025/11/10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2BB0D9-317C-AD53-1AF2-E01632E79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5F20FB2-1D4D-4374-7520-1C27964A4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C0F2A-1925-4B1A-8F6A-46D2EA0565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17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3B696-7B80-F07D-95FA-90ACBE72D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5C1D58F-D4AA-2E60-2738-4F1DAE802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206" y="1713145"/>
            <a:ext cx="11711587" cy="3431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zh-CN" sz="7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CS461 – RECITATION 09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Machine Learning Principles</a:t>
            </a:r>
          </a:p>
          <a:p>
            <a:pPr algn="ctr"/>
            <a:r>
              <a:rPr lang="en-US" altLang="zh-CN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Daize Dong</a:t>
            </a:r>
          </a:p>
          <a:p>
            <a:pPr algn="ctr"/>
            <a:r>
              <a:rPr lang="en-US" altLang="zh-CN" sz="3200" dirty="0">
                <a:latin typeface="Gadugi" panose="020B0502040204020203" pitchFamily="34" charset="0"/>
                <a:ea typeface="Gadugi" panose="020B0502040204020203" pitchFamily="34" charset="0"/>
                <a:cs typeface="Arial" panose="020B0604020202020204" pitchFamily="34" charset="0"/>
              </a:rPr>
              <a:t>2025-11-10</a:t>
            </a:r>
          </a:p>
        </p:txBody>
      </p:sp>
    </p:spTree>
    <p:extLst>
      <p:ext uri="{BB962C8B-B14F-4D97-AF65-F5344CB8AC3E}">
        <p14:creationId xmlns:p14="http://schemas.microsoft.com/office/powerpoint/2010/main" val="393710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8E3C9-408B-1D92-DF0A-B464AD1D1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697BAF5-0EEF-8A09-ECC8-8FCDD3337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19" y="600353"/>
                <a:ext cx="11184747" cy="13510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4) Margin size</a:t>
                </a:r>
                <a:r>
                  <a:rPr lang="en-US" altLang="zh-CN" sz="5400" dirty="0">
                    <a:ea typeface="Gadugi" panose="020B0502040204020203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altLang="zh-CN" sz="54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zh-CN" sz="54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𝑤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697BAF5-0EEF-8A09-ECC8-8FCDD33370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19" y="600353"/>
                <a:ext cx="11184747" cy="1351075"/>
              </a:xfrm>
              <a:prstGeom prst="rect">
                <a:avLst/>
              </a:prstGeom>
              <a:blipFill>
                <a:blip r:embed="rId2"/>
                <a:stretch>
                  <a:fillRect t="-450" b="-720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304DDF15-844A-619D-AF28-92E49C3A21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538" y="2103427"/>
                <a:ext cx="11246828" cy="337541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Just take</a:t>
                </a:r>
                <a:r>
                  <a:rPr lang="en-US" altLang="zh-CN" sz="2800" dirty="0">
                    <a:ea typeface="Gadugi" panose="020B0502040204020203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𝑤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in: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𝑤</m:t>
                              </m:r>
                            </m:e>
                          </m:d>
                        </m:den>
                      </m:f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280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altLang="zh-CN" sz="280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5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zh-CN" sz="2800" b="0" i="1" smtClean="0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4</m:t>
                                          </m:r>
                                        </m:num>
                                        <m:den>
                                          <m: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5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  <m:oMath xmlns:m="http://schemas.openxmlformats.org/officeDocument/2006/math"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  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altLang="zh-CN" sz="2800" b="1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2800" b="1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𝟓</m:t>
                              </m:r>
                            </m:e>
                          </m:rad>
                        </m:num>
                        <m:den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304DDF15-844A-619D-AF28-92E49C3A21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1538" y="2103427"/>
                <a:ext cx="11246828" cy="3375411"/>
              </a:xfrm>
              <a:prstGeom prst="rect">
                <a:avLst/>
              </a:prstGeom>
              <a:blipFill>
                <a:blip r:embed="rId3"/>
                <a:stretch>
                  <a:fillRect l="-10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37ACC814-49FE-D4A4-E49C-84682D8AA8F4}"/>
                  </a:ext>
                </a:extLst>
              </p:cNvPr>
              <p:cNvSpPr txBox="1"/>
              <p:nvPr/>
            </p:nvSpPr>
            <p:spPr>
              <a:xfrm>
                <a:off x="9764189" y="2634102"/>
                <a:ext cx="1924177" cy="7948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solidFill>
                            <a:srgbClr val="934BC9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𝑤</m:t>
                      </m:r>
                      <m:r>
                        <a:rPr lang="en-US" altLang="zh-CN" sz="2400" b="0" i="1" smtClean="0">
                          <a:solidFill>
                            <a:srgbClr val="934BC9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934BC9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400" i="1">
                                  <a:solidFill>
                                    <a:srgbClr val="934BC9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2/5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4/5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CN" altLang="en-US" sz="2400" dirty="0">
                  <a:solidFill>
                    <a:srgbClr val="934BC9"/>
                  </a:solidFill>
                </a:endParaRPr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37ACC814-49FE-D4A4-E49C-84682D8AA8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4189" y="2634102"/>
                <a:ext cx="1924177" cy="794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40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BF090-D5D2-3ED3-1FCE-D8ADE7836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F702E39-C713-60D0-7F94-57CE14FF4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621" y="413468"/>
            <a:ext cx="111847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POLYNOMIAL kernel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74050453-246B-7996-F949-35D1DEC76C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3188" y="1528952"/>
                <a:ext cx="9580004" cy="50838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We have 3 data points: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X: (-1,0) Y: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X: (1,0) Y: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X: (0,0) Y: -1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Assume we use 2-order polynomial kernel, we have: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K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func>
                        <m:func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80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en-US" altLang="zh-CN" sz="28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2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(</m:t>
                                      </m:r>
                                      <m:sSubSup>
                                        <m:sSubSupPr>
                                          <m:ctrlPr>
                                            <a:rPr lang="en-US" altLang="zh-CN" sz="280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𝑖</m:t>
                                          </m:r>
                                        </m:sub>
                                        <m:sup>
                                          <m: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𝑇</m:t>
                                          </m:r>
                                        </m:sup>
                                      </m:sSubSup>
                                      <m:sSub>
                                        <m:sSubPr>
                                          <m:ctrlP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2800" i="1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US" altLang="zh-CN" sz="2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+1)</m:t>
                                      </m:r>
                                    </m:e>
                                    <m:sup>
                                      <m:r>
                                        <a:rPr lang="en-US" altLang="zh-CN" sz="28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74050453-246B-7996-F949-35D1DEC76C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53188" y="1528952"/>
                <a:ext cx="9580004" cy="5083892"/>
              </a:xfrm>
              <a:prstGeom prst="rect">
                <a:avLst/>
              </a:prstGeom>
              <a:blipFill>
                <a:blip r:embed="rId2"/>
                <a:stretch>
                  <a:fillRect l="-127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椭圆 1">
            <a:extLst>
              <a:ext uri="{FF2B5EF4-FFF2-40B4-BE49-F238E27FC236}">
                <a16:creationId xmlns:a16="http://schemas.microsoft.com/office/drawing/2014/main" id="{556340A5-6313-1134-AC43-975B744BF40D}"/>
              </a:ext>
            </a:extLst>
          </p:cNvPr>
          <p:cNvSpPr/>
          <p:nvPr/>
        </p:nvSpPr>
        <p:spPr>
          <a:xfrm>
            <a:off x="6431077" y="3129882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2DF6FAB4-4D82-57C0-3D16-67ACC4F0C97C}"/>
              </a:ext>
            </a:extLst>
          </p:cNvPr>
          <p:cNvSpPr/>
          <p:nvPr/>
        </p:nvSpPr>
        <p:spPr>
          <a:xfrm>
            <a:off x="7879382" y="3129882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FBD466B2-5D19-1794-EB11-0928AA3F03C1}"/>
              </a:ext>
            </a:extLst>
          </p:cNvPr>
          <p:cNvSpPr/>
          <p:nvPr/>
        </p:nvSpPr>
        <p:spPr>
          <a:xfrm>
            <a:off x="7155229" y="3129882"/>
            <a:ext cx="127168" cy="12716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5A2A538-8BA2-B96A-F879-E01C06E168A9}"/>
              </a:ext>
            </a:extLst>
          </p:cNvPr>
          <p:cNvSpPr txBox="1"/>
          <p:nvPr/>
        </p:nvSpPr>
        <p:spPr>
          <a:xfrm>
            <a:off x="6198692" y="3326353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1</a:t>
            </a:r>
            <a:endParaRPr lang="zh-CN" altLang="en-US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5AEDF44-6DCE-E68E-6E50-E030791A7F65}"/>
              </a:ext>
            </a:extLst>
          </p:cNvPr>
          <p:cNvSpPr txBox="1"/>
          <p:nvPr/>
        </p:nvSpPr>
        <p:spPr>
          <a:xfrm>
            <a:off x="7646997" y="3326353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2</a:t>
            </a:r>
            <a:endParaRPr lang="zh-CN" altLang="en-US" b="1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F02EB10-26C4-AA73-35C2-C4CC93330B06}"/>
              </a:ext>
            </a:extLst>
          </p:cNvPr>
          <p:cNvSpPr txBox="1"/>
          <p:nvPr/>
        </p:nvSpPr>
        <p:spPr>
          <a:xfrm>
            <a:off x="6922340" y="3326353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3</a:t>
            </a:r>
            <a:endParaRPr lang="zh-CN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114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23525-664C-608F-B465-EEBCEB4A2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A7F05A7-5445-028F-A6D1-3A0D15B5A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1) Calculate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6A7F05A7-5445-028F-A6D1-3A0D15B5AE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9482E792-7591-CC48-C350-8C2F70375D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367794"/>
                <a:ext cx="10923353" cy="49310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Due to </a:t>
                </a:r>
                <a:r>
                  <a:rPr lang="en-US" altLang="zh-CN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geometric symmetry</a:t>
                </a: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between the first two points, we have</a:t>
                </a:r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US" altLang="zh-CN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(1)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WHY</a:t>
                </a:r>
                <a:r>
                  <a:rPr lang="zh-CN" altLang="en-US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？</a:t>
                </a:r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Because we only have 3 points.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Meanwhile we have: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=0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   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=0</m:t>
                          </m:r>
                        </m:e>
                      </m:nary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                 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sSub>
                        <m:sSubPr>
                          <m:ctrl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sSub>
                        <m:sSubPr>
                          <m:ctrl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altLang="zh-CN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en-US" altLang="zh-CN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altLang="zh-CN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9482E792-7591-CC48-C350-8C2F70375D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367794"/>
                <a:ext cx="10923353" cy="4931093"/>
              </a:xfrm>
              <a:prstGeom prst="rect">
                <a:avLst/>
              </a:prstGeom>
              <a:blipFill>
                <a:blip r:embed="rId3"/>
                <a:stretch>
                  <a:fillRect l="-117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F2D41F2C-E7F4-CCA1-C213-D569A7F67E70}"/>
              </a:ext>
            </a:extLst>
          </p:cNvPr>
          <p:cNvSpPr txBox="1"/>
          <p:nvPr/>
        </p:nvSpPr>
        <p:spPr>
          <a:xfrm>
            <a:off x="9975134" y="93605"/>
            <a:ext cx="1663784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(-1,0) Y: 1</a:t>
            </a:r>
          </a:p>
          <a:p>
            <a:pPr>
              <a:lnSpc>
                <a:spcPct val="150000"/>
              </a:lnSpc>
            </a:pPr>
            <a:r>
              <a:rPr lang="es-E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(1,0) Y: 1</a:t>
            </a:r>
          </a:p>
          <a:p>
            <a:pPr>
              <a:lnSpc>
                <a:spcPct val="150000"/>
              </a:lnSpc>
            </a:pPr>
            <a:r>
              <a:rPr lang="es-E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(0,0) Y: -1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7E5033FB-4ADE-038D-70B5-2BC334B12138}"/>
              </a:ext>
            </a:extLst>
          </p:cNvPr>
          <p:cNvSpPr/>
          <p:nvPr/>
        </p:nvSpPr>
        <p:spPr>
          <a:xfrm>
            <a:off x="9689006" y="2596987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0D587D28-A330-A58F-493B-F152C662C521}"/>
              </a:ext>
            </a:extLst>
          </p:cNvPr>
          <p:cNvSpPr/>
          <p:nvPr/>
        </p:nvSpPr>
        <p:spPr>
          <a:xfrm>
            <a:off x="11137311" y="2596987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7A3CE9FC-6CEB-4022-6741-47C4F1A8AEC1}"/>
              </a:ext>
            </a:extLst>
          </p:cNvPr>
          <p:cNvSpPr/>
          <p:nvPr/>
        </p:nvSpPr>
        <p:spPr>
          <a:xfrm>
            <a:off x="10413158" y="2596987"/>
            <a:ext cx="127168" cy="12716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9D5A473-124B-AE31-39C8-DEA0708EB621}"/>
              </a:ext>
            </a:extLst>
          </p:cNvPr>
          <p:cNvCxnSpPr>
            <a:cxnSpLocks/>
          </p:cNvCxnSpPr>
          <p:nvPr/>
        </p:nvCxnSpPr>
        <p:spPr>
          <a:xfrm>
            <a:off x="10476238" y="2106480"/>
            <a:ext cx="0" cy="1272561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1E57C93A-F856-3DD7-0863-7B4A500186D4}"/>
              </a:ext>
            </a:extLst>
          </p:cNvPr>
          <p:cNvSpPr txBox="1"/>
          <p:nvPr/>
        </p:nvSpPr>
        <p:spPr>
          <a:xfrm>
            <a:off x="9456621" y="2793458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1</a:t>
            </a:r>
            <a:endParaRPr lang="zh-CN" altLang="en-US" b="1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C5F7FAC-1FBA-8A0E-AA93-9994992B3B2A}"/>
              </a:ext>
            </a:extLst>
          </p:cNvPr>
          <p:cNvSpPr txBox="1"/>
          <p:nvPr/>
        </p:nvSpPr>
        <p:spPr>
          <a:xfrm>
            <a:off x="10904926" y="2793458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2</a:t>
            </a:r>
            <a:endParaRPr lang="zh-CN" altLang="en-US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9E046D2-5507-891B-E33E-4BE2019EC17D}"/>
              </a:ext>
            </a:extLst>
          </p:cNvPr>
          <p:cNvSpPr txBox="1"/>
          <p:nvPr/>
        </p:nvSpPr>
        <p:spPr>
          <a:xfrm>
            <a:off x="10180269" y="2793458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3</a:t>
            </a:r>
            <a:endParaRPr lang="zh-CN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744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03753-B7AC-71B0-6444-260684510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64E62C9-7ECF-1805-A6F9-42BB52CDA5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1) Calculate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64E62C9-7ECF-1805-A6F9-42BB52CDA5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BA02962B-AD2F-C306-F1DA-CFCD8FC824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316" y="1798766"/>
                <a:ext cx="10923353" cy="36432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So that: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</m:t>
                      </m:r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(</m:t>
                                  </m:r>
                                  <m:sSubSup>
                                    <m:sSubSupPr>
                                      <m:ctrlP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𝑇</m:t>
                                      </m:r>
                                    </m:sup>
                                  </m:sSubSup>
                                  <m:sSub>
                                    <m:sSubPr>
                                      <m:ctrlP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+1)</m:t>
                                  </m:r>
                                </m:e>
                                <m:sup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nary>
                    </m:oMath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ctrlPr>
                                    <a:rPr lang="en-US" altLang="zh-C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1+0+</m:t>
                                  </m:r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+…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ctrlP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0</m:t>
                                  </m:r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+0+1</m:t>
                                  </m:r>
                                </m:e>
                              </m:d>
                              <m: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…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…</m:t>
                      </m:r>
                    </m:oMath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  <m:brk m:alnAt="1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e</m:t>
                          </m:r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q</m:t>
                          </m:r>
                          <m: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.  </m:t>
                          </m:r>
                          <m:d>
                            <m:dPr>
                              <m:ctrlPr>
                                <a:rPr lang="en-US" altLang="zh-CN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brk m:alnAt="1"/>
                                </m:rPr>
                                <a:rPr lang="en-US" altLang="zh-CN" sz="28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d>
                          <m:r>
                            <m:rPr>
                              <m:brk m:alnAt="1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and</m:t>
                          </m:r>
                          <m: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 (2)</m:t>
                          </m:r>
                        </m:e>
                      </m:groupCh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2</m:t>
                      </m:r>
                      <m:sSubSup>
                        <m:sSub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4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sz="2800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BA02962B-AD2F-C306-F1DA-CFCD8FC824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316" y="1798766"/>
                <a:ext cx="10923353" cy="3643241"/>
              </a:xfrm>
              <a:prstGeom prst="rect">
                <a:avLst/>
              </a:prstGeom>
              <a:blipFill>
                <a:blip r:embed="rId3"/>
                <a:stretch>
                  <a:fillRect l="-1116" t="-133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31885F2D-5B9C-5FE6-259C-137B29E7E327}"/>
              </a:ext>
            </a:extLst>
          </p:cNvPr>
          <p:cNvSpPr txBox="1"/>
          <p:nvPr/>
        </p:nvSpPr>
        <p:spPr>
          <a:xfrm>
            <a:off x="9926689" y="190495"/>
            <a:ext cx="1663784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(-1,0)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(0,0) Y: -1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713AB247-9D30-8297-3EF6-B2544FEC7690}"/>
                  </a:ext>
                </a:extLst>
              </p:cNvPr>
              <p:cNvSpPr txBox="1"/>
              <p:nvPr/>
            </p:nvSpPr>
            <p:spPr>
              <a:xfrm>
                <a:off x="9472517" y="2398059"/>
                <a:ext cx="1790953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dirty="0">
                  <a:solidFill>
                    <a:srgbClr val="7030A0"/>
                  </a:solidFill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en-US" altLang="zh-CN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b>
                        <m:sSubPr>
                          <m:ctrl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CN" altLang="en-US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713AB247-9D30-8297-3EF6-B2544FEC7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2517" y="2398059"/>
                <a:ext cx="1790953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63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B426B-B8C4-F882-CB13-E3ECAAE30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1CAA2A4-5B3B-27FF-2E7D-F92A7A47D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1) Calculate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1CAA2A4-5B3B-27FF-2E7D-F92A7A47DA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9BBD0807-ADEC-EAF2-FF0A-1E540E68E8BE}"/>
              </a:ext>
            </a:extLst>
          </p:cNvPr>
          <p:cNvSpPr txBox="1"/>
          <p:nvPr/>
        </p:nvSpPr>
        <p:spPr>
          <a:xfrm>
            <a:off x="9926689" y="190495"/>
            <a:ext cx="1663784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(-1,0)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(0,0) Y: 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6506DF8F-D01E-2646-6346-A83132BFE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316" y="1775222"/>
                <a:ext cx="10923353" cy="42716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Now the objective turns to:</a:t>
                </a:r>
                <a:endParaRPr lang="en-US" altLang="zh-CN" sz="2800" i="1" dirty="0">
                  <a:latin typeface="Cambria Math" panose="02040503050406030204" pitchFamily="18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arg</m:t>
                          </m:r>
                          <m:r>
                            <m:rPr>
                              <m:sty m:val="p"/>
                            </m:rPr>
                            <a:rPr lang="en-US" altLang="zh-CN" sz="280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max</m:t>
                          </m:r>
                        </m:e>
                        <m:lim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lim>
                      </m:limLow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−2</m:t>
                      </m:r>
                      <m:sSubSup>
                        <m:sSub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+4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sz="2800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Take the derivative and it is very easy to deduce: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d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−2</m:t>
                          </m:r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+4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=−4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+4=0</m:t>
                      </m:r>
                    </m:oMath>
                  </m:oMathPara>
                </a14:m>
                <a:endParaRPr lang="en-US" altLang="zh-CN" sz="2800" b="0" dirty="0">
                  <a:latin typeface="Algerian" panose="04020705040A02060702" pitchFamily="82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So that:</a:t>
                </a:r>
                <a:endParaRPr lang="en-US" altLang="zh-CN" sz="2800" b="0" dirty="0">
                  <a:latin typeface="Algerian" panose="04020705040A02060702" pitchFamily="82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altLang="zh-CN" sz="2800" b="1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r>
                        <a:rPr lang="en-US" altLang="zh-CN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altLang="zh-CN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6506DF8F-D01E-2646-6346-A83132BFE8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316" y="1775222"/>
                <a:ext cx="10923353" cy="4271682"/>
              </a:xfrm>
              <a:prstGeom prst="rect">
                <a:avLst/>
              </a:prstGeom>
              <a:blipFill>
                <a:blip r:embed="rId3"/>
                <a:stretch>
                  <a:fillRect l="-1116" t="-99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55625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C504-3CC1-A636-9DFA-605DD3643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245B1C0-FF03-410D-55BD-E6853F9A30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2) solve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8245B1C0-FF03-410D-55BD-E6853F9A30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FCD182C5-704E-2C22-C22A-363FB698AB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065" y="1112210"/>
                <a:ext cx="11246828" cy="52633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Just bring in the equations</a:t>
                </a:r>
                <a:r>
                  <a:rPr lang="en-US" altLang="zh-CN" sz="28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altLang="zh-CN" sz="2800" b="1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K</m:t>
                      </m:r>
                      <m:d>
                        <m:dPr>
                          <m:ctrlPr>
                            <a:rPr lang="en-US" altLang="zh-CN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𝑤</m:t>
                          </m:r>
                          <m:r>
                            <a:rPr lang="en-US" altLang="zh-CN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CN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280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CN" sz="28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K</m:t>
                          </m:r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800" i="1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CN" sz="280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K</m:t>
                          </m:r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highlight>
                                        <a:srgbClr val="FFFF00"/>
                                      </a:highlight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=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−(</m:t>
                      </m:r>
                      <m:sSup>
                        <m:sSupPr>
                          <m:ctrlPr>
                            <a:rPr lang="en-US" altLang="zh-CN" sz="28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altLang="zh-CN" sz="28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zh-CN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p>
                        <m:sSupPr>
                          <m:ctrlPr>
                            <a:rPr lang="en-US" altLang="zh-CN" sz="28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chemeClr val="accent6">
                                              <a:lumMod val="75000"/>
                                            </a:schemeClr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altLang="zh-CN" sz="28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1−(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−1+1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2</m:t>
                      </m:r>
                      <m:sSup>
                        <m:sSup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0+1</m:t>
                              </m:r>
                            </m:e>
                          </m:d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=1−(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4+0−2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)</m:t>
                      </m:r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 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FCD182C5-704E-2C22-C22A-363FB698AB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2065" y="1112210"/>
                <a:ext cx="11246828" cy="5263364"/>
              </a:xfrm>
              <a:prstGeom prst="rect">
                <a:avLst/>
              </a:prstGeom>
              <a:blipFill>
                <a:blip r:embed="rId3"/>
                <a:stretch>
                  <a:fillRect l="-1138" t="-23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228E7272-B1B3-77E1-6EB9-23152A075AD7}"/>
              </a:ext>
            </a:extLst>
          </p:cNvPr>
          <p:cNvSpPr txBox="1"/>
          <p:nvPr/>
        </p:nvSpPr>
        <p:spPr>
          <a:xfrm>
            <a:off x="9926689" y="190495"/>
            <a:ext cx="1663784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(-1,0)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(1,0) Y: 1</a:t>
            </a:r>
          </a:p>
          <a:p>
            <a:pPr>
              <a:lnSpc>
                <a:spcPct val="150000"/>
              </a:lnSpc>
            </a:pPr>
            <a:r>
              <a:rPr lang="es-ES" altLang="zh-CN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(0,0) Y: -1</a:t>
            </a:r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7714D660-F90B-8078-92AC-CC58AF8AD3A6}"/>
              </a:ext>
            </a:extLst>
          </p:cNvPr>
          <p:cNvCxnSpPr>
            <a:cxnSpLocks/>
          </p:cNvCxnSpPr>
          <p:nvPr/>
        </p:nvCxnSpPr>
        <p:spPr>
          <a:xfrm>
            <a:off x="2609977" y="4313929"/>
            <a:ext cx="3203427" cy="0"/>
          </a:xfrm>
          <a:prstGeom prst="line">
            <a:avLst/>
          </a:prstGeom>
          <a:ln w="12700">
            <a:solidFill>
              <a:srgbClr val="934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7264EAE7-F68F-8A7A-B16B-7C0EA8E751B4}"/>
                  </a:ext>
                </a:extLst>
              </p:cNvPr>
              <p:cNvSpPr txBox="1"/>
              <p:nvPr/>
            </p:nvSpPr>
            <p:spPr>
              <a:xfrm>
                <a:off x="9850493" y="2067546"/>
                <a:ext cx="1663785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US" altLang="zh-CN" sz="1800" dirty="0">
                  <a:solidFill>
                    <a:srgbClr val="7030A0"/>
                  </a:solidFill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</m:t>
                      </m:r>
                    </m:oMath>
                  </m:oMathPara>
                </a14:m>
                <a:endParaRPr lang="en-US" altLang="zh-CN" sz="18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en-US" altLang="zh-CN" sz="1800" b="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oMath>
                  </m:oMathPara>
                </a14:m>
                <a:endParaRPr lang="en-US" altLang="zh-CN" sz="1800" dirty="0">
                  <a:solidFill>
                    <a:srgbClr val="7030A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7264EAE7-F68F-8A7A-B16B-7C0EA8E75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493" y="2067546"/>
                <a:ext cx="1663785" cy="9233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7534BB9B-BAB6-DC82-7A88-B28A678A8C11}"/>
                  </a:ext>
                </a:extLst>
              </p:cNvPr>
              <p:cNvSpPr txBox="1"/>
              <p:nvPr/>
            </p:nvSpPr>
            <p:spPr>
              <a:xfrm>
                <a:off x="6095993" y="3944597"/>
                <a:ext cx="50912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dirty="0">
                    <a:solidFill>
                      <a:srgbClr val="934BC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You can use any support vector here</a:t>
                </a:r>
                <a:r>
                  <a:rPr lang="en-US" altLang="zh-CN" dirty="0">
                    <a:solidFill>
                      <a:srgbClr val="934BC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zh-CN" altLang="en-US" dirty="0">
                  <a:solidFill>
                    <a:srgbClr val="934BC9"/>
                  </a:solidFill>
                </a:endParaRPr>
              </a:p>
            </p:txBody>
          </p:sp>
        </mc:Choice>
        <mc:Fallback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7534BB9B-BAB6-DC82-7A88-B28A678A8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5993" y="3944597"/>
                <a:ext cx="5091269" cy="369332"/>
              </a:xfrm>
              <a:prstGeom prst="rect">
                <a:avLst/>
              </a:prstGeom>
              <a:blipFill>
                <a:blip r:embed="rId5"/>
                <a:stretch>
                  <a:fillRect l="-1078" t="-9836" b="-229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822DAB92-EFDB-FA64-7E01-F7DA3FD88646}"/>
                  </a:ext>
                </a:extLst>
              </p:cNvPr>
              <p:cNvSpPr txBox="1"/>
              <p:nvPr/>
            </p:nvSpPr>
            <p:spPr>
              <a:xfrm>
                <a:off x="6663205" y="1171209"/>
                <a:ext cx="3085342" cy="252261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𝑤</m:t>
                      </m:r>
                      <m:r>
                        <a:rPr lang="en-US" altLang="zh-CN" sz="1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φ</m:t>
                          </m:r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CN" dirty="0">
                  <a:solidFill>
                    <a:srgbClr val="FF0000"/>
                  </a:solidFill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𝑤</m:t>
                      </m:r>
                      <m:r>
                        <m:rPr>
                          <m:sty m:val="p"/>
                        </m:rPr>
                        <a:rPr lang="el-GR" altLang="zh-C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φ</m:t>
                      </m:r>
                      <m:r>
                        <a:rPr lang="en-US" altLang="zh-C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CN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)</m:t>
                      </m:r>
                      <m:r>
                        <a:rPr lang="en-US" altLang="zh-C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φ</m:t>
                          </m:r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el-GR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φ</m:t>
                          </m:r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CN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K</m:t>
                      </m:r>
                      <m:d>
                        <m:dPr>
                          <m:ctrl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𝑤</m:t>
                          </m:r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US" altLang="zh-CN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zh-CN" alt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altLang="zh-CN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K</m:t>
                          </m:r>
                          <m:d>
                            <m:dPr>
                              <m:ctrlP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altLang="zh-CN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11" name="文本框 10">
                <a:extLst>
                  <a:ext uri="{FF2B5EF4-FFF2-40B4-BE49-F238E27FC236}">
                    <a16:creationId xmlns:a16="http://schemas.microsoft.com/office/drawing/2014/main" id="{822DAB92-EFDB-FA64-7E01-F7DA3FD88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3205" y="1171209"/>
                <a:ext cx="3085342" cy="25226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矩形 11">
            <a:extLst>
              <a:ext uri="{FF2B5EF4-FFF2-40B4-BE49-F238E27FC236}">
                <a16:creationId xmlns:a16="http://schemas.microsoft.com/office/drawing/2014/main" id="{9040A824-5637-C52B-D6B8-4E8962CF084C}"/>
              </a:ext>
            </a:extLst>
          </p:cNvPr>
          <p:cNvSpPr/>
          <p:nvPr/>
        </p:nvSpPr>
        <p:spPr>
          <a:xfrm>
            <a:off x="3297289" y="1629670"/>
            <a:ext cx="2570615" cy="17554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14E9764D-C42A-AF1B-73DB-D0428B6F850E}"/>
              </a:ext>
            </a:extLst>
          </p:cNvPr>
          <p:cNvCxnSpPr>
            <a:cxnSpLocks/>
          </p:cNvCxnSpPr>
          <p:nvPr/>
        </p:nvCxnSpPr>
        <p:spPr>
          <a:xfrm flipH="1">
            <a:off x="5969850" y="2507381"/>
            <a:ext cx="515213" cy="0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0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85EE3-5D54-AFA8-A129-83936F10F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2FDEE2B-03B6-919E-C949-0A35F9D38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125" y="1648838"/>
            <a:ext cx="824171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TODAY’S CONTENT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AB7A37-0F49-4009-FBB7-94EDB1BDE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523" y="2893116"/>
            <a:ext cx="4874916" cy="2097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ts val="4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Support Vector Machines</a:t>
            </a:r>
          </a:p>
          <a:p>
            <a:pPr marL="457200" indent="-457200">
              <a:lnSpc>
                <a:spcPts val="4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Practice</a:t>
            </a:r>
          </a:p>
          <a:p>
            <a:pPr marL="914400" lvl="1" indent="-457200">
              <a:lnSpc>
                <a:spcPts val="4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Linear Kernel</a:t>
            </a:r>
          </a:p>
          <a:p>
            <a:pPr marL="914400" lvl="1" indent="-457200">
              <a:lnSpc>
                <a:spcPts val="4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Polynomial Kernel</a:t>
            </a:r>
          </a:p>
        </p:txBody>
      </p:sp>
    </p:spTree>
    <p:extLst>
      <p:ext uri="{BB962C8B-B14F-4D97-AF65-F5344CB8AC3E}">
        <p14:creationId xmlns:p14="http://schemas.microsoft.com/office/powerpoint/2010/main" val="158167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D8D27-30D5-0C2C-A2B7-CBD66B544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94704D-25A3-E85C-F0BF-F1CFA2D01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7" y="368267"/>
            <a:ext cx="1101518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SUPPORT VECTOR MACHINE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00659E3D-0C3A-9676-A87C-3B8873F367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3765" y="1291597"/>
                <a:ext cx="10064455" cy="5183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Data: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Parameters: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800" b="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Weight </a:t>
                </a: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&amp; Bias (hyperplane):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𝑤</m:t>
                    </m:r>
                    <m:r>
                      <a:rPr lang="en-US" altLang="zh-CN" sz="2800" b="0" i="0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,</m:t>
                    </m:r>
                    <m:sSub>
                      <m:sSubPr>
                        <m:ctrlPr>
                          <a:rPr lang="en-US" altLang="zh-CN" sz="280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(vectors)</a:t>
                </a:r>
                <a:endParaRPr lang="en-US" altLang="zh-CN" sz="2800" i="1" dirty="0">
                  <a:solidFill>
                    <a:srgbClr val="7030A0"/>
                  </a:solidFill>
                  <a:latin typeface="Cambria Math" panose="02040503050406030204" pitchFamily="18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 lvl="1" algn="ctr">
                  <a:lnSpc>
                    <a:spcPct val="150000"/>
                  </a:lnSpc>
                </a:pPr>
                <a:r>
                  <a:rPr lang="en-US" altLang="zh-CN" sz="2800" b="0" dirty="0">
                    <a:ea typeface="Gadugi" panose="020B0502040204020203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p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𝑇</m:t>
                        </m:r>
                      </m:sup>
                    </m:sSup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2800" b="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en-US" altLang="zh-CN" sz="2800" b="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en-US" altLang="zh-CN" sz="2800" i="1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Weight &amp; Bias </a:t>
                </a:r>
                <a:r>
                  <a:rPr lang="en-US" altLang="zh-CN" sz="2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(2D slope–intercept form)</a:t>
                </a: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 (scalars)</a:t>
                </a:r>
                <a:endParaRPr lang="en-US" altLang="zh-CN" sz="28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lvl="1"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Lagrange Multipliers: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altLang="zh-CN" sz="28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Kernel Function: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d>
                      <m:d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φ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m:rPr>
                        <m:sty m:val="p"/>
                      </m:rPr>
                      <a:rPr lang="el-GR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φ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p>
                      <m:sSup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00659E3D-0C3A-9676-A87C-3B8873F367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765" y="1291597"/>
                <a:ext cx="10064455" cy="5183150"/>
              </a:xfrm>
              <a:prstGeom prst="rect">
                <a:avLst/>
              </a:prstGeom>
              <a:blipFill>
                <a:blip r:embed="rId2"/>
                <a:stretch>
                  <a:fillRect l="-1273" b="-28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923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58D32-275D-24FB-2B5A-BE65DA121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8FB33D-52E9-AD2B-EAB7-EA3F35092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97" y="368267"/>
            <a:ext cx="1101518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SUPPORT VECTOR MACHINE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547E176D-3F69-7636-7691-3EE901BDF1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232" y="1434432"/>
                <a:ext cx="10815354" cy="49822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Other Concepts: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Margin width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𝑤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: distance from hyperplane to each margin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zh-CN" sz="2800" b="0" i="1" smtClean="0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altLang="zh-CN" sz="28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  <m:t>𝑤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Dual Objective: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800" b="0" i="0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  <m: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CN" sz="2800" b="0" i="1" smtClean="0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a:rPr lang="en-US" altLang="zh-CN" sz="28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K</m:t>
                                  </m:r>
                                  <m:d>
                                    <m:d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CN" sz="2800" b="0" i="1" smtClean="0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CN" sz="2800" b="0" i="1" smtClean="0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altLang="zh-CN" sz="2800" b="0" i="1" smtClean="0">
                                              <a:latin typeface="Cambria Math" panose="02040503050406030204" pitchFamily="18" charset="0"/>
                                              <a:ea typeface="Gadugi" panose="020B0502040204020203" pitchFamily="34" charset="0"/>
                                              <a:cs typeface="Arial" panose="020B0604020202020204" pitchFamily="34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func>
                    </m:oMath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i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s</m:t>
                      </m:r>
                      <m:r>
                        <a:rPr lang="en-US" altLang="zh-CN" sz="2800" i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.</m:t>
                      </m:r>
                      <m:r>
                        <m:rPr>
                          <m:sty m:val="p"/>
                        </m:rPr>
                        <a:rPr lang="en-US" altLang="zh-CN" sz="2800" i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t</m:t>
                      </m:r>
                      <m:r>
                        <a:rPr lang="en-US" altLang="zh-CN" sz="2800" i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.      </m:t>
                      </m:r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=0</m:t>
                          </m:r>
                        </m:e>
                      </m:nary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,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&gt;0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Only support vectors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&gt;0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) shape the model.</a:t>
                </a: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547E176D-3F69-7636-7691-3EE901BDF1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8232" y="1434432"/>
                <a:ext cx="10815354" cy="4982261"/>
              </a:xfrm>
              <a:prstGeom prst="rect">
                <a:avLst/>
              </a:prstGeom>
              <a:blipFill>
                <a:blip r:embed="rId2"/>
                <a:stretch>
                  <a:fillRect l="-1127" b="-281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62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78D82-66E7-D29D-FC28-1DF29DCF1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A53F9B8-294F-BF49-E836-717E3D710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622" y="825251"/>
            <a:ext cx="111847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Linear kernel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A9D4BEC8-B300-7E0E-45C8-B3F1CA9FF1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75139" y="1852117"/>
                <a:ext cx="8241712" cy="44375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We have 2 data points: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X: (3,1) Y: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solidFill>
                      <a:srgbClr val="7030A0"/>
                    </a:solidFill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X: (4,-1) Y: -1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Note that for linear kernels, we have: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K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func>
                        <m:func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280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lim>
                          </m:limLow>
                        </m:fName>
                        <m:e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α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sSubSup>
                                    <m:sSubSupPr>
                                      <m:ctrlPr>
                                        <a:rPr lang="en-US" altLang="zh-CN" sz="280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𝑇</m:t>
                                      </m:r>
                                    </m:sup>
                                  </m:sSubSup>
                                  <m:sSub>
                                    <m:sSubPr>
                                      <m:ctrlP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Gadugi" panose="020B0502040204020203" pitchFamily="34" charset="0"/>
                                          <a:cs typeface="Arial" panose="020B0604020202020204" pitchFamily="34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CN" sz="2800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A9D4BEC8-B300-7E0E-45C8-B3F1CA9FF1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75139" y="1852117"/>
                <a:ext cx="8241712" cy="4437561"/>
              </a:xfrm>
              <a:prstGeom prst="rect">
                <a:avLst/>
              </a:prstGeom>
              <a:blipFill>
                <a:blip r:embed="rId2"/>
                <a:stretch>
                  <a:fillRect l="-147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椭圆 1">
            <a:extLst>
              <a:ext uri="{FF2B5EF4-FFF2-40B4-BE49-F238E27FC236}">
                <a16:creationId xmlns:a16="http://schemas.microsoft.com/office/drawing/2014/main" id="{2360BC99-70B2-AA43-9A3F-DB710C06848A}"/>
              </a:ext>
            </a:extLst>
          </p:cNvPr>
          <p:cNvSpPr/>
          <p:nvPr/>
        </p:nvSpPr>
        <p:spPr>
          <a:xfrm>
            <a:off x="8361814" y="2229406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5311742C-A92B-FBAB-4E8C-802DE30B3E73}"/>
              </a:ext>
            </a:extLst>
          </p:cNvPr>
          <p:cNvSpPr/>
          <p:nvPr/>
        </p:nvSpPr>
        <p:spPr>
          <a:xfrm>
            <a:off x="9048119" y="3305495"/>
            <a:ext cx="127168" cy="12716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ADB530-2596-873E-9289-53FCED8D3DDB}"/>
              </a:ext>
            </a:extLst>
          </p:cNvPr>
          <p:cNvSpPr txBox="1"/>
          <p:nvPr/>
        </p:nvSpPr>
        <p:spPr>
          <a:xfrm>
            <a:off x="8129429" y="2425877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1</a:t>
            </a:r>
            <a:endParaRPr lang="zh-CN" altLang="en-US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024F22E-03ED-0140-506C-8D955F141722}"/>
              </a:ext>
            </a:extLst>
          </p:cNvPr>
          <p:cNvSpPr txBox="1"/>
          <p:nvPr/>
        </p:nvSpPr>
        <p:spPr>
          <a:xfrm>
            <a:off x="8815734" y="3501966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2</a:t>
            </a:r>
            <a:endParaRPr lang="zh-CN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10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E16EE-92C5-240D-E7BD-687D5DFC6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6F4E7C6-5E36-CE0F-B00F-C540307DAA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1) Calculate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6F4E7C6-5E36-CE0F-B00F-C540307DAA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91B06C62-3AA9-4128-053A-5BA00B8F7B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316" y="1062529"/>
                <a:ext cx="10923353" cy="56728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Due to </a:t>
                </a:r>
                <a:r>
                  <a:rPr lang="en-US" altLang="zh-CN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geometric symmetry</a:t>
                </a: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between the two points, we have</a:t>
                </a:r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 </m:t>
                      </m:r>
                      <m:r>
                        <a:rPr lang="en-US" altLang="zh-CN" sz="28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(1)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So that: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 </m:t>
                      </m:r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𝑗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α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n-US" altLang="zh-CN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altLang="zh-CN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𝑇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ctrlP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9+1</m:t>
                                  </m:r>
                                </m:e>
                              </m:d>
                              <m: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12−</m:t>
                                  </m:r>
                                  <m:r>
                                    <a:rPr lang="en-US" altLang="zh-CN" sz="28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16</m:t>
                              </m:r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</m:e>
                          </m:d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a:rPr lang="en-US" altLang="zh-CN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22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altLang="zh-CN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17</m:t>
                          </m:r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</m:e>
                      </m:d>
                    </m:oMath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groupChrPr>
                        <m:e>
                          <m:r>
                            <m:rPr>
                              <m:sty m:val="p"/>
                              <m:brk m:alnAt="1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e</m:t>
                          </m:r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q</m:t>
                          </m:r>
                          <m:r>
                            <a:rPr lang="en-US" altLang="zh-CN" sz="28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.  </m:t>
                          </m:r>
                          <m:d>
                            <m:dPr>
                              <m:ctrlPr>
                                <a:rPr lang="en-US" altLang="zh-CN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brk m:alnAt="1"/>
                                </m:rPr>
                                <a:rPr lang="en-US" altLang="zh-CN" sz="28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e>
                          </m:d>
                        </m:e>
                      </m:groupCh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sSubSup>
                        <m:sSub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2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sz="2800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91B06C62-3AA9-4128-053A-5BA00B8F7B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316" y="1062529"/>
                <a:ext cx="10923353" cy="5672835"/>
              </a:xfrm>
              <a:prstGeom prst="rect">
                <a:avLst/>
              </a:prstGeom>
              <a:blipFill>
                <a:blip r:embed="rId3"/>
                <a:stretch>
                  <a:fillRect l="-111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33553EF9-CAEC-8ABD-1FF5-505B7105D308}"/>
              </a:ext>
            </a:extLst>
          </p:cNvPr>
          <p:cNvSpPr txBox="1"/>
          <p:nvPr/>
        </p:nvSpPr>
        <p:spPr>
          <a:xfrm>
            <a:off x="9926689" y="190495"/>
            <a:ext cx="1663784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(3,1) Y: 1</a:t>
            </a: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(4,-1) Y: -1</a:t>
            </a: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E5F2D7B0-1E5E-A471-1AA7-40DE1AC1FCEA}"/>
              </a:ext>
            </a:extLst>
          </p:cNvPr>
          <p:cNvSpPr/>
          <p:nvPr/>
        </p:nvSpPr>
        <p:spPr>
          <a:xfrm>
            <a:off x="10087668" y="2241518"/>
            <a:ext cx="127168" cy="12716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B5F66F83-11E1-D633-4389-D11E5A527BE5}"/>
              </a:ext>
            </a:extLst>
          </p:cNvPr>
          <p:cNvSpPr/>
          <p:nvPr/>
        </p:nvSpPr>
        <p:spPr>
          <a:xfrm>
            <a:off x="10773973" y="3317607"/>
            <a:ext cx="127168" cy="12716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BC193819-28D9-4231-67CC-BE113B74722E}"/>
              </a:ext>
            </a:extLst>
          </p:cNvPr>
          <p:cNvCxnSpPr>
            <a:cxnSpLocks/>
          </p:cNvCxnSpPr>
          <p:nvPr/>
        </p:nvCxnSpPr>
        <p:spPr>
          <a:xfrm flipH="1">
            <a:off x="9808099" y="2448943"/>
            <a:ext cx="1278242" cy="868664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8FEBAC56-7B4D-126B-E56A-B8F342316455}"/>
              </a:ext>
            </a:extLst>
          </p:cNvPr>
          <p:cNvSpPr txBox="1"/>
          <p:nvPr/>
        </p:nvSpPr>
        <p:spPr>
          <a:xfrm>
            <a:off x="9855283" y="2437989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1</a:t>
            </a:r>
            <a:endParaRPr lang="zh-CN" altLang="en-US" b="1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5328956-AF73-31AC-AFA3-7F2348C692DF}"/>
              </a:ext>
            </a:extLst>
          </p:cNvPr>
          <p:cNvSpPr txBox="1"/>
          <p:nvPr/>
        </p:nvSpPr>
        <p:spPr>
          <a:xfrm>
            <a:off x="10541588" y="3514078"/>
            <a:ext cx="5919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2</a:t>
            </a:r>
            <a:endParaRPr lang="zh-CN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0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6E150-6D3D-0373-0FC4-50912FE7C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AA8D06-A4B4-759C-B929-83C95DE54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1) Calculate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CN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α</m:t>
                        </m:r>
                      </m:e>
                      <m:sub>
                        <m:r>
                          <a:rPr lang="en-US" altLang="zh-CN" sz="5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CAA8D06-A4B4-759C-B929-83C95DE540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B090B370-953A-0E3B-69CD-586AB87FB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316" y="1456866"/>
                <a:ext cx="10923353" cy="49083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Now the objective turns to:</a:t>
                </a:r>
                <a:endParaRPr lang="en-US" altLang="zh-CN" sz="2800" i="1" dirty="0">
                  <a:latin typeface="Cambria Math" panose="02040503050406030204" pitchFamily="18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limLow>
                        <m:limLow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arg</m:t>
                          </m:r>
                          <m:r>
                            <m:rPr>
                              <m:sty m:val="p"/>
                            </m:rPr>
                            <a:rPr lang="en-US" altLang="zh-CN" sz="280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max</m:t>
                          </m:r>
                        </m:e>
                        <m:lim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lim>
                      </m:limLow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sSubSup>
                        <m:sSub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+2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CN" sz="2800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Take the derivative and it is very easy to deduce: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2800" b="0" i="0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d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den>
                          </m:f>
                          <m:sSubSup>
                            <m:sSubSup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Sup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+2</m:t>
                          </m:r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α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=−5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α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+2=0</m:t>
                      </m:r>
                    </m:oMath>
                  </m:oMathPara>
                </a14:m>
                <a:endParaRPr lang="en-US" altLang="zh-CN" sz="2800" b="0" dirty="0">
                  <a:latin typeface="Algerian" panose="04020705040A02060702" pitchFamily="82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So that:</a:t>
                </a:r>
                <a:endParaRPr lang="en-US" altLang="zh-CN" sz="2800" b="0" dirty="0">
                  <a:latin typeface="Algerian" panose="04020705040A02060702" pitchFamily="82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zh-CN" sz="2800" b="1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𝜶</m:t>
                          </m:r>
                        </m:e>
                        <m:sub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altLang="zh-CN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B090B370-953A-0E3B-69CD-586AB87FB7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4316" y="1456866"/>
                <a:ext cx="10923353" cy="4908395"/>
              </a:xfrm>
              <a:prstGeom prst="rect">
                <a:avLst/>
              </a:prstGeom>
              <a:blipFill>
                <a:blip r:embed="rId3"/>
                <a:stretch>
                  <a:fillRect l="-1116" t="-74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164C91DE-9867-1734-FC10-AC8873D11F7D}"/>
              </a:ext>
            </a:extLst>
          </p:cNvPr>
          <p:cNvSpPr txBox="1"/>
          <p:nvPr/>
        </p:nvSpPr>
        <p:spPr>
          <a:xfrm>
            <a:off x="9926689" y="190495"/>
            <a:ext cx="1663784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(3,1) Y: 1</a:t>
            </a: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(4,-1) Y: -1</a:t>
            </a:r>
          </a:p>
        </p:txBody>
      </p:sp>
    </p:spTree>
    <p:extLst>
      <p:ext uri="{BB962C8B-B14F-4D97-AF65-F5344CB8AC3E}">
        <p14:creationId xmlns:p14="http://schemas.microsoft.com/office/powerpoint/2010/main" val="402934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BE695-BFC1-0D56-1A53-50B5C81CC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C656410-372F-E24D-B6E7-35568A0B5C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2) solve</a:t>
                </a:r>
                <a:r>
                  <a:rPr lang="el-GR" altLang="zh-CN" sz="5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𝑤</m:t>
                    </m:r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en-US" altLang="zh-CN" sz="54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altLang="zh-CN" sz="54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C656410-372F-E24D-B6E7-35568A0B5C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3620" y="190495"/>
                <a:ext cx="11184747" cy="923330"/>
              </a:xfrm>
              <a:prstGeom prst="rect">
                <a:avLst/>
              </a:prstGeom>
              <a:blipFill>
                <a:blip r:embed="rId2"/>
                <a:stretch>
                  <a:fillRect t="-19737" b="-375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FFE50AAB-8DF8-305B-0A1D-FA84DD2BC4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579" y="1335232"/>
                <a:ext cx="11246828" cy="49528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According to the </a:t>
                </a:r>
                <a:r>
                  <a:rPr lang="en-US" altLang="zh-CN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stationarity conditions</a:t>
                </a: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of the KKT,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𝑤</m:t>
                    </m:r>
                  </m:oMath>
                </a14:m>
                <a:r>
                  <a:rPr lang="en-US" altLang="zh-CN" sz="28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satisfy: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𝑤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l-GR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=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⋅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−1</m:t>
                          </m:r>
                        </m:e>
                      </m:d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⋅</m:t>
                      </m:r>
                      <m:d>
                        <m:dPr>
                          <m:ctrlP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8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4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8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zh-CN" sz="28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=</m:t>
                      </m:r>
                      <m:d>
                        <m:dPr>
                          <m:ctrlPr>
                            <a:rPr lang="en-US" altLang="zh-CN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8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𝟐</m:t>
                                </m:r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/</m:t>
                                </m:r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𝟓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𝟒</m:t>
                                </m:r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/</m:t>
                                </m:r>
                                <m:r>
                                  <a:rPr lang="en-US" altLang="zh-CN" sz="28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𝟓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CN" sz="2800" b="1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Then we have</a:t>
                </a:r>
                <a:r>
                  <a:rPr lang="en-US" altLang="zh-CN" sz="2800" cap="all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altLang="zh-CN" sz="2800" b="1" dirty="0"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CN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𝑤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𝑇</m:t>
                          </m:r>
                        </m:sup>
                      </m:sSup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CN" sz="2800" b="0" i="1" smtClean="0">
                              <a:highlight>
                                <a:srgbClr val="FFFF00"/>
                              </a:highlight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=1−</m:t>
                      </m:r>
                      <m:sSup>
                        <m:sSupPr>
                          <m:ctrlPr>
                            <a:rPr lang="en-US" altLang="zh-C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zh-CN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CN" sz="2800" b="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altLang="zh-CN" sz="2800" b="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2/5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altLang="zh-CN" sz="2800" b="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4/5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altLang="zh-CN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altLang="zh-CN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1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US" altLang="zh-CN" sz="2800" b="1" dirty="0">
                  <a:latin typeface="Arial" panose="020B0604020202020204" pitchFamily="34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FFE50AAB-8DF8-305B-0A1D-FA84DD2BC4E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579" y="1335232"/>
                <a:ext cx="11246828" cy="4952831"/>
              </a:xfrm>
              <a:prstGeom prst="rect">
                <a:avLst/>
              </a:prstGeom>
              <a:blipFill>
                <a:blip r:embed="rId3"/>
                <a:stretch>
                  <a:fillRect l="-11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7D667301-E6A4-CCF5-1A26-6991016B6CEB}"/>
              </a:ext>
            </a:extLst>
          </p:cNvPr>
          <p:cNvSpPr txBox="1"/>
          <p:nvPr/>
        </p:nvSpPr>
        <p:spPr>
          <a:xfrm>
            <a:off x="9926689" y="190495"/>
            <a:ext cx="1663784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(3,1) Y: 1</a:t>
            </a: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7030A0"/>
                </a:solidFill>
                <a:latin typeface="Arial" panose="020B0604020202020204" pitchFamily="34" charset="0"/>
                <a:ea typeface="Gadugi" panose="020B0502040204020203" pitchFamily="34" charset="0"/>
                <a:cs typeface="Arial" panose="020B0604020202020204" pitchFamily="34" charset="0"/>
              </a:rPr>
              <a:t>X: (4,-1) Y: -1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88DA26EC-F062-A789-76B5-35E300354E94}"/>
                  </a:ext>
                </a:extLst>
              </p:cNvPr>
              <p:cNvSpPr txBox="1"/>
              <p:nvPr/>
            </p:nvSpPr>
            <p:spPr>
              <a:xfrm>
                <a:off x="1224751" y="6288063"/>
                <a:ext cx="5091269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sz="1800" dirty="0">
                    <a:solidFill>
                      <a:srgbClr val="934BC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You can use any support vector here</a:t>
                </a:r>
                <a:r>
                  <a:rPr lang="en-US" altLang="zh-CN" dirty="0">
                    <a:solidFill>
                      <a:srgbClr val="934BC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  <m:r>
                      <a:rPr lang="en-US" altLang="zh-CN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zh-CN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endParaRPr lang="zh-CN" altLang="en-US" dirty="0">
                  <a:solidFill>
                    <a:srgbClr val="934BC9"/>
                  </a:solidFill>
                </a:endParaRPr>
              </a:p>
            </p:txBody>
          </p:sp>
        </mc:Choice>
        <mc:Fallback>
          <p:sp>
            <p:nvSpPr>
              <p:cNvPr id="4" name="文本框 3">
                <a:extLst>
                  <a:ext uri="{FF2B5EF4-FFF2-40B4-BE49-F238E27FC236}">
                    <a16:creationId xmlns:a16="http://schemas.microsoft.com/office/drawing/2014/main" id="{88DA26EC-F062-A789-76B5-35E300354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751" y="6288063"/>
                <a:ext cx="5091269" cy="369332"/>
              </a:xfrm>
              <a:prstGeom prst="rect">
                <a:avLst/>
              </a:prstGeom>
              <a:blipFill>
                <a:blip r:embed="rId4"/>
                <a:stretch>
                  <a:fillRect l="-1078" t="-11667" b="-2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BB35C47B-6478-3B8D-2765-39D6F49E8B96}"/>
              </a:ext>
            </a:extLst>
          </p:cNvPr>
          <p:cNvCxnSpPr>
            <a:cxnSpLocks/>
          </p:cNvCxnSpPr>
          <p:nvPr/>
        </p:nvCxnSpPr>
        <p:spPr>
          <a:xfrm>
            <a:off x="3815046" y="6130617"/>
            <a:ext cx="1635020" cy="0"/>
          </a:xfrm>
          <a:prstGeom prst="line">
            <a:avLst/>
          </a:prstGeom>
          <a:ln w="12700">
            <a:solidFill>
              <a:srgbClr val="934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E6815D7-43FD-A74C-5553-766D385C88D4}"/>
                  </a:ext>
                </a:extLst>
              </p:cNvPr>
              <p:cNvSpPr txBox="1"/>
              <p:nvPr/>
            </p:nvSpPr>
            <p:spPr>
              <a:xfrm>
                <a:off x="9092777" y="2333589"/>
                <a:ext cx="2626630" cy="11332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altLang="zh-CN" sz="1800" dirty="0">
                  <a:solidFill>
                    <a:srgbClr val="7030A0"/>
                  </a:solidFill>
                  <a:latin typeface="Algerian" panose="04020705040A02060702" pitchFamily="82" charset="0"/>
                  <a:ea typeface="Gadugi" panose="020B0502040204020203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altLang="zh-CN" sz="1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l-GR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800" b="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altLang="zh-CN" sz="1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zh-CN" altLang="en-US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E6815D7-43FD-A74C-5553-766D385C88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2777" y="2333589"/>
                <a:ext cx="2626630" cy="11332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2349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C74B6-55D7-84C6-E2E7-FD4F91104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9DCBBF-72D6-BA66-7F03-BDB4C45B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620" y="190495"/>
            <a:ext cx="111847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5400" cap="all" dirty="0">
                <a:latin typeface="Arial" panose="020B0604020202020204" pitchFamily="34" charset="0"/>
                <a:cs typeface="Arial" panose="020B0604020202020204" pitchFamily="34" charset="0"/>
              </a:rPr>
              <a:t>3) Normal linear equation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1391A7C0-85AB-B800-E0C2-70F224D1E2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579" y="1268346"/>
                <a:ext cx="11246828" cy="51229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This means we need to convert the </a:t>
                </a:r>
                <a:r>
                  <a:rPr lang="en-US" altLang="zh-CN" sz="2800" dirty="0">
                    <a:latin typeface="Arial" panose="020B0604020202020204" pitchFamily="34" charset="0"/>
                    <a:ea typeface="Gadugi" panose="020B0502040204020203" pitchFamily="34" charset="0"/>
                    <a:cs typeface="Arial" panose="020B0604020202020204" pitchFamily="34" charset="0"/>
                  </a:rPr>
                  <a:t>hyperplane </a:t>
                </a: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into normal format: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𝑤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𝑇</m:t>
                          </m:r>
                        </m:sup>
                      </m:sSup>
                      <m:r>
                        <a:rPr lang="en-US" altLang="zh-CN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   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→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altLang="zh-CN" sz="28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altLang="zh-CN" sz="280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It is very easy, just replace </a:t>
                </a:r>
                <a14:m>
                  <m:oMath xmlns:m="http://schemas.openxmlformats.org/officeDocument/2006/math">
                    <m:r>
                      <a:rPr lang="en-US" altLang="zh-CN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with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CN" sz="28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Gadugi" panose="020B0502040204020203" pitchFamily="34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altLang="zh-CN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CN" sz="28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  <m:t>𝑦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let</a:t>
                </a:r>
                <a:r>
                  <a:rPr lang="en-US" altLang="zh-CN" sz="2800" dirty="0">
                    <a:ea typeface="Gadugi" panose="020B0502040204020203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zh-CN" sz="2800" i="1"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altLang="zh-CN" sz="2800" i="1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Gadugi" panose="020B0502040204020203" pitchFamily="34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CN" sz="2800" i="1"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zh-CN" sz="2800" i="1">
                                      <a:latin typeface="Cambria Math" panose="02040503050406030204" pitchFamily="18" charset="0"/>
                                      <a:ea typeface="Gadugi" panose="020B0502040204020203" pitchFamily="34" charset="0"/>
                                      <a:cs typeface="Arial" panose="020B0604020202020204" pitchFamily="34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CN" sz="2800" i="1"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r>
                                      <a:rPr lang="en-US" altLang="zh-CN" sz="2800" i="1"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2/5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altLang="zh-CN" sz="2800" i="1">
                                        <a:latin typeface="Cambria Math" panose="02040503050406030204" pitchFamily="18" charset="0"/>
                                        <a:ea typeface="Gadugi" panose="020B0502040204020203" pitchFamily="34" charset="0"/>
                                        <a:cs typeface="Arial" panose="020B0604020202020204" pitchFamily="34" charset="0"/>
                                      </a:rPr>
                                      <m:t>4/5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𝑇</m:t>
                          </m:r>
                        </m:sup>
                      </m:sSup>
                      <m:d>
                        <m:dPr>
                          <m:ctrlPr>
                            <a:rPr lang="en-US" altLang="zh-CN" sz="28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8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8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𝑦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altLang="zh-CN" sz="2800" b="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=0</m:t>
                      </m:r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altLang="zh-CN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So that: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𝑦</m:t>
                      </m:r>
                      <m:r>
                        <a:rPr lang="en-US" altLang="zh-CN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en-US" altLang="zh-CN" sz="2800" i="1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𝑥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altLang="zh-CN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9" name="Rectangle 2">
                <a:extLst>
                  <a:ext uri="{FF2B5EF4-FFF2-40B4-BE49-F238E27FC236}">
                    <a16:creationId xmlns:a16="http://schemas.microsoft.com/office/drawing/2014/main" id="{1391A7C0-85AB-B800-E0C2-70F224D1E2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579" y="1268346"/>
                <a:ext cx="11246828" cy="5122941"/>
              </a:xfrm>
              <a:prstGeom prst="rect">
                <a:avLst/>
              </a:prstGeom>
              <a:blipFill>
                <a:blip r:embed="rId2"/>
                <a:stretch>
                  <a:fillRect l="-11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1024C00F-100D-96C6-8884-AAEF4C0257E2}"/>
                  </a:ext>
                </a:extLst>
              </p:cNvPr>
              <p:cNvSpPr txBox="1"/>
              <p:nvPr/>
            </p:nvSpPr>
            <p:spPr>
              <a:xfrm>
                <a:off x="9926691" y="2503171"/>
                <a:ext cx="1924177" cy="13266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solidFill>
                            <a:srgbClr val="934BC9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𝑤</m:t>
                      </m:r>
                      <m:r>
                        <a:rPr lang="en-US" altLang="zh-CN" sz="2400" b="0" i="1" smtClean="0">
                          <a:solidFill>
                            <a:srgbClr val="934BC9"/>
                          </a:solidFill>
                          <a:latin typeface="Cambria Math" panose="02040503050406030204" pitchFamily="18" charset="0"/>
                          <a:ea typeface="Gadugi" panose="020B0502040204020203" pitchFamily="34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934BC9"/>
                              </a:solidFill>
                              <a:latin typeface="Cambria Math" panose="02040503050406030204" pitchFamily="18" charset="0"/>
                              <a:ea typeface="Gadugi" panose="020B0502040204020203" pitchFamily="34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2400" i="1">
                                  <a:solidFill>
                                    <a:srgbClr val="934BC9"/>
                                  </a:solidFill>
                                  <a:latin typeface="Cambria Math" panose="02040503050406030204" pitchFamily="18" charset="0"/>
                                  <a:ea typeface="Gadugi" panose="020B0502040204020203" pitchFamily="34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2/5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2400" b="0" i="1" smtClean="0">
                                    <a:solidFill>
                                      <a:srgbClr val="934BC9"/>
                                    </a:solidFill>
                                    <a:latin typeface="Cambria Math" panose="02040503050406030204" pitchFamily="18" charset="0"/>
                                    <a:ea typeface="Gadugi" panose="020B0502040204020203" pitchFamily="34" charset="0"/>
                                    <a:cs typeface="Arial" panose="020B0604020202020204" pitchFamily="34" charset="0"/>
                                  </a:rPr>
                                  <m:t>4/5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CN" sz="2400" dirty="0">
                  <a:solidFill>
                    <a:srgbClr val="934BC9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zh-CN" sz="2400" b="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𝑤</m:t>
                        </m:r>
                      </m:e>
                      <m:sub>
                        <m:r>
                          <a:rPr lang="en-US" altLang="zh-CN" sz="2400" b="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altLang="zh-CN" sz="2400" b="0" i="1" smtClean="0">
                        <a:solidFill>
                          <a:srgbClr val="934BC9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altLang="zh-CN" sz="2400" dirty="0">
                    <a:solidFill>
                      <a:srgbClr val="934BC9"/>
                    </a:solidFill>
                    <a:ea typeface="Gadugi" panose="020B0502040204020203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zh-CN" sz="2400" b="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altLang="zh-CN" sz="2400" b="0" i="1">
                            <a:solidFill>
                              <a:srgbClr val="934BC9"/>
                            </a:solidFill>
                            <a:latin typeface="Cambria Math" panose="02040503050406030204" pitchFamily="18" charset="0"/>
                            <a:ea typeface="Gadugi" panose="020B0502040204020203" pitchFamily="34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zh-CN" altLang="en-US" sz="2400" dirty="0">
                  <a:solidFill>
                    <a:srgbClr val="934BC9"/>
                  </a:solidFill>
                </a:endParaRPr>
              </a:p>
            </p:txBody>
          </p:sp>
        </mc:Choice>
        <mc:Fallback>
          <p:sp>
            <p:nvSpPr>
              <p:cNvPr id="2" name="文本框 1">
                <a:extLst>
                  <a:ext uri="{FF2B5EF4-FFF2-40B4-BE49-F238E27FC236}">
                    <a16:creationId xmlns:a16="http://schemas.microsoft.com/office/drawing/2014/main" id="{1024C00F-100D-96C6-8884-AAEF4C0257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6691" y="2503171"/>
                <a:ext cx="1924177" cy="13266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8444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884</Words>
  <Application>Microsoft Office PowerPoint</Application>
  <PresentationFormat>宽屏</PresentationFormat>
  <Paragraphs>133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等线</vt:lpstr>
      <vt:lpstr>等线 Light</vt:lpstr>
      <vt:lpstr>Algerian</vt:lpstr>
      <vt:lpstr>Arial</vt:lpstr>
      <vt:lpstr>Cambria</vt:lpstr>
      <vt:lpstr>Cambria Math</vt:lpstr>
      <vt:lpstr>Gadugi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Daize Dong</dc:creator>
  <cp:lastModifiedBy>Daize Dong</cp:lastModifiedBy>
  <cp:revision>4</cp:revision>
  <dcterms:created xsi:type="dcterms:W3CDTF">2025-09-13T19:53:28Z</dcterms:created>
  <dcterms:modified xsi:type="dcterms:W3CDTF">2025-11-11T01:52:45Z</dcterms:modified>
</cp:coreProperties>
</file>