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8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4" r:id="rId14"/>
    <p:sldId id="311" r:id="rId15"/>
    <p:sldId id="312" r:id="rId16"/>
    <p:sldId id="313" r:id="rId17"/>
    <p:sldId id="316" r:id="rId18"/>
    <p:sldId id="310" r:id="rId19"/>
    <p:sldId id="318" r:id="rId20"/>
    <p:sldId id="319" r:id="rId21"/>
    <p:sldId id="320" r:id="rId22"/>
    <p:sldId id="321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17" r:id="rId33"/>
    <p:sldId id="28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C6EB4-A6F0-4FBD-BACB-91A0F248D2E5}" v="709" dt="2025-09-30T02:05:22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ze Dong" userId="a5f59ade607e3dcb" providerId="LiveId" clId="{FFDC1BE5-C1CE-41D9-8887-3D0A03346BC9}"/>
    <pc:docChg chg="undo redo custSel addSld delSld modSld sldOrd">
      <pc:chgData name="Daize Dong" userId="a5f59ade607e3dcb" providerId="LiveId" clId="{FFDC1BE5-C1CE-41D9-8887-3D0A03346BC9}" dt="2025-09-30T02:05:22.123" v="5641"/>
      <pc:docMkLst>
        <pc:docMk/>
      </pc:docMkLst>
      <pc:sldChg chg="addSp delSp modSp new mod">
        <pc:chgData name="Daize Dong" userId="a5f59ade607e3dcb" providerId="LiveId" clId="{FFDC1BE5-C1CE-41D9-8887-3D0A03346BC9}" dt="2025-09-13T20:10:16.079" v="6" actId="1076"/>
        <pc:sldMkLst>
          <pc:docMk/>
          <pc:sldMk cId="1960508540" sldId="256"/>
        </pc:sldMkLst>
      </pc:sldChg>
      <pc:sldChg chg="addSp delSp modSp add mod ord">
        <pc:chgData name="Daize Dong" userId="a5f59ade607e3dcb" providerId="LiveId" clId="{FFDC1BE5-C1CE-41D9-8887-3D0A03346BC9}" dt="2025-09-13T20:32:36.772" v="88" actId="20577"/>
        <pc:sldMkLst>
          <pc:docMk/>
          <pc:sldMk cId="534990301" sldId="257"/>
        </pc:sldMkLst>
      </pc:sldChg>
      <pc:sldChg chg="modSp add mod">
        <pc:chgData name="Daize Dong" userId="a5f59ade607e3dcb" providerId="LiveId" clId="{FFDC1BE5-C1CE-41D9-8887-3D0A03346BC9}" dt="2025-09-14T04:25:37.461" v="2046" actId="20577"/>
        <pc:sldMkLst>
          <pc:docMk/>
          <pc:sldMk cId="2260387143" sldId="258"/>
        </pc:sldMkLst>
      </pc:sldChg>
      <pc:sldChg chg="addSp delSp modSp add mod">
        <pc:chgData name="Daize Dong" userId="a5f59ade607e3dcb" providerId="LiveId" clId="{FFDC1BE5-C1CE-41D9-8887-3D0A03346BC9}" dt="2025-09-14T03:46:13.164" v="2005"/>
        <pc:sldMkLst>
          <pc:docMk/>
          <pc:sldMk cId="1842392062" sldId="259"/>
        </pc:sldMkLst>
      </pc:sldChg>
      <pc:sldChg chg="addSp delSp modSp add del mod ord">
        <pc:chgData name="Daize Dong" userId="a5f59ade607e3dcb" providerId="LiveId" clId="{FFDC1BE5-C1CE-41D9-8887-3D0A03346BC9}" dt="2025-09-28T23:34:31.473" v="3187" actId="47"/>
        <pc:sldMkLst>
          <pc:docMk/>
          <pc:sldMk cId="3308466506" sldId="260"/>
        </pc:sldMkLst>
      </pc:sldChg>
      <pc:sldChg chg="addSp delSp modSp add mod">
        <pc:chgData name="Daize Dong" userId="a5f59ade607e3dcb" providerId="LiveId" clId="{FFDC1BE5-C1CE-41D9-8887-3D0A03346BC9}" dt="2025-09-14T03:45:55.870" v="2003"/>
        <pc:sldMkLst>
          <pc:docMk/>
          <pc:sldMk cId="2957591598" sldId="261"/>
        </pc:sldMkLst>
      </pc:sldChg>
      <pc:sldChg chg="addSp modSp add mod ord">
        <pc:chgData name="Daize Dong" userId="a5f59ade607e3dcb" providerId="LiveId" clId="{FFDC1BE5-C1CE-41D9-8887-3D0A03346BC9}" dt="2025-09-13T20:31:50.917" v="77" actId="2711"/>
        <pc:sldMkLst>
          <pc:docMk/>
          <pc:sldMk cId="2877501828" sldId="262"/>
        </pc:sldMkLst>
      </pc:sldChg>
      <pc:sldChg chg="addSp modSp add mod">
        <pc:chgData name="Daize Dong" userId="a5f59ade607e3dcb" providerId="LiveId" clId="{FFDC1BE5-C1CE-41D9-8887-3D0A03346BC9}" dt="2025-09-14T03:54:31.495" v="2035" actId="1076"/>
        <pc:sldMkLst>
          <pc:docMk/>
          <pc:sldMk cId="2797797878" sldId="263"/>
        </pc:sldMkLst>
      </pc:sldChg>
      <pc:sldChg chg="addSp modSp add mod">
        <pc:chgData name="Daize Dong" userId="a5f59ade607e3dcb" providerId="LiveId" clId="{FFDC1BE5-C1CE-41D9-8887-3D0A03346BC9}" dt="2025-09-14T03:45:10.002" v="1999"/>
        <pc:sldMkLst>
          <pc:docMk/>
          <pc:sldMk cId="1170898712" sldId="264"/>
        </pc:sldMkLst>
      </pc:sldChg>
      <pc:sldChg chg="addSp modSp add mod">
        <pc:chgData name="Daize Dong" userId="a5f59ade607e3dcb" providerId="LiveId" clId="{FFDC1BE5-C1CE-41D9-8887-3D0A03346BC9}" dt="2025-09-14T03:44:42.196" v="1993"/>
        <pc:sldMkLst>
          <pc:docMk/>
          <pc:sldMk cId="3869560314" sldId="265"/>
        </pc:sldMkLst>
      </pc:sldChg>
      <pc:sldChg chg="addSp modSp add del mod">
        <pc:chgData name="Daize Dong" userId="a5f59ade607e3dcb" providerId="LiveId" clId="{FFDC1BE5-C1CE-41D9-8887-3D0A03346BC9}" dt="2025-09-14T03:44:38.412" v="1991" actId="2696"/>
        <pc:sldMkLst>
          <pc:docMk/>
          <pc:sldMk cId="1622279523" sldId="266"/>
        </pc:sldMkLst>
      </pc:sldChg>
      <pc:sldChg chg="modSp add del mod">
        <pc:chgData name="Daize Dong" userId="a5f59ade607e3dcb" providerId="LiveId" clId="{FFDC1BE5-C1CE-41D9-8887-3D0A03346BC9}" dt="2025-09-13T20:58:34.236" v="289" actId="2696"/>
        <pc:sldMkLst>
          <pc:docMk/>
          <pc:sldMk cId="2689362982" sldId="267"/>
        </pc:sldMkLst>
      </pc:sldChg>
      <pc:sldChg chg="add del">
        <pc:chgData name="Daize Dong" userId="a5f59ade607e3dcb" providerId="LiveId" clId="{FFDC1BE5-C1CE-41D9-8887-3D0A03346BC9}" dt="2025-09-13T20:49:06.064" v="204" actId="47"/>
        <pc:sldMkLst>
          <pc:docMk/>
          <pc:sldMk cId="3812957734" sldId="267"/>
        </pc:sldMkLst>
      </pc:sldChg>
      <pc:sldChg chg="addSp modSp add mod">
        <pc:chgData name="Daize Dong" userId="a5f59ade607e3dcb" providerId="LiveId" clId="{FFDC1BE5-C1CE-41D9-8887-3D0A03346BC9}" dt="2025-09-13T22:25:45.858" v="340" actId="207"/>
        <pc:sldMkLst>
          <pc:docMk/>
          <pc:sldMk cId="2502593465" sldId="268"/>
        </pc:sldMkLst>
      </pc:sldChg>
      <pc:sldChg chg="modSp add del mod">
        <pc:chgData name="Daize Dong" userId="a5f59ade607e3dcb" providerId="LiveId" clId="{FFDC1BE5-C1CE-41D9-8887-3D0A03346BC9}" dt="2025-09-13T20:59:33.021" v="329" actId="2696"/>
        <pc:sldMkLst>
          <pc:docMk/>
          <pc:sldMk cId="4083783658" sldId="269"/>
        </pc:sldMkLst>
      </pc:sldChg>
      <pc:sldChg chg="modSp add del mod">
        <pc:chgData name="Daize Dong" userId="a5f59ade607e3dcb" providerId="LiveId" clId="{FFDC1BE5-C1CE-41D9-8887-3D0A03346BC9}" dt="2025-09-14T03:39:41.046" v="1905" actId="2696"/>
        <pc:sldMkLst>
          <pc:docMk/>
          <pc:sldMk cId="2116662511" sldId="270"/>
        </pc:sldMkLst>
      </pc:sldChg>
      <pc:sldChg chg="modSp add del mod">
        <pc:chgData name="Daize Dong" userId="a5f59ade607e3dcb" providerId="LiveId" clId="{FFDC1BE5-C1CE-41D9-8887-3D0A03346BC9}" dt="2025-09-14T03:42:27.372" v="1955" actId="2696"/>
        <pc:sldMkLst>
          <pc:docMk/>
          <pc:sldMk cId="1438220832" sldId="271"/>
        </pc:sldMkLst>
      </pc:sldChg>
      <pc:sldChg chg="addSp delSp modSp add mod">
        <pc:chgData name="Daize Dong" userId="a5f59ade607e3dcb" providerId="LiveId" clId="{FFDC1BE5-C1CE-41D9-8887-3D0A03346BC9}" dt="2025-09-28T05:05:04.550" v="2233" actId="20577"/>
        <pc:sldMkLst>
          <pc:docMk/>
          <pc:sldMk cId="3937104148" sldId="272"/>
        </pc:sldMkLst>
        <pc:spChg chg="mod">
          <ac:chgData name="Daize Dong" userId="a5f59ade607e3dcb" providerId="LiveId" clId="{FFDC1BE5-C1CE-41D9-8887-3D0A03346BC9}" dt="2025-09-28T05:05:04.550" v="2233" actId="20577"/>
          <ac:spMkLst>
            <pc:docMk/>
            <pc:sldMk cId="3937104148" sldId="272"/>
            <ac:spMk id="3" creationId="{35C1D58F-D4AA-2E60-2738-4F1DAE802537}"/>
          </ac:spMkLst>
        </pc:spChg>
      </pc:sldChg>
      <pc:sldChg chg="addSp delSp modSp add del mod">
        <pc:chgData name="Daize Dong" userId="a5f59ade607e3dcb" providerId="LiveId" clId="{FFDC1BE5-C1CE-41D9-8887-3D0A03346BC9}" dt="2025-09-28T05:05:11.959" v="2234" actId="47"/>
        <pc:sldMkLst>
          <pc:docMk/>
          <pc:sldMk cId="2739359215" sldId="273"/>
        </pc:sldMkLst>
      </pc:sldChg>
      <pc:sldChg chg="addSp delSp modSp add mod">
        <pc:chgData name="Daize Dong" userId="a5f59ade607e3dcb" providerId="LiveId" clId="{FFDC1BE5-C1CE-41D9-8887-3D0A03346BC9}" dt="2025-09-29T22:05:12.345" v="5602" actId="1076"/>
        <pc:sldMkLst>
          <pc:docMk/>
          <pc:sldMk cId="1581673221" sldId="274"/>
        </pc:sldMkLst>
        <pc:spChg chg="mod">
          <ac:chgData name="Daize Dong" userId="a5f59ade607e3dcb" providerId="LiveId" clId="{FFDC1BE5-C1CE-41D9-8887-3D0A03346BC9}" dt="2025-09-29T00:14:44.279" v="3585" actId="1076"/>
          <ac:spMkLst>
            <pc:docMk/>
            <pc:sldMk cId="1581673221" sldId="274"/>
            <ac:spMk id="3" creationId="{B2FDEE2B-03B6-919E-C949-0A35F9D381EC}"/>
          </ac:spMkLst>
        </pc:spChg>
        <pc:spChg chg="mod">
          <ac:chgData name="Daize Dong" userId="a5f59ade607e3dcb" providerId="LiveId" clId="{FFDC1BE5-C1CE-41D9-8887-3D0A03346BC9}" dt="2025-09-29T22:05:12.345" v="5602" actId="1076"/>
          <ac:spMkLst>
            <pc:docMk/>
            <pc:sldMk cId="1581673221" sldId="274"/>
            <ac:spMk id="5" creationId="{4BAB7A37-0F49-4009-FBB7-94EDB1BDE261}"/>
          </ac:spMkLst>
        </pc:spChg>
      </pc:sldChg>
      <pc:sldChg chg="modSp add mod">
        <pc:chgData name="Daize Dong" userId="a5f59ade607e3dcb" providerId="LiveId" clId="{FFDC1BE5-C1CE-41D9-8887-3D0A03346BC9}" dt="2025-09-14T01:45:08.698" v="857" actId="14100"/>
        <pc:sldMkLst>
          <pc:docMk/>
          <pc:sldMk cId="2373539622" sldId="275"/>
        </pc:sldMkLst>
      </pc:sldChg>
      <pc:sldChg chg="modSp add del mod">
        <pc:chgData name="Daize Dong" userId="a5f59ade607e3dcb" providerId="LiveId" clId="{FFDC1BE5-C1CE-41D9-8887-3D0A03346BC9}" dt="2025-09-28T05:05:12.640" v="2235" actId="47"/>
        <pc:sldMkLst>
          <pc:docMk/>
          <pc:sldMk cId="2855360979" sldId="276"/>
        </pc:sldMkLst>
      </pc:sldChg>
      <pc:sldChg chg="modSp add mod">
        <pc:chgData name="Daize Dong" userId="a5f59ade607e3dcb" providerId="LiveId" clId="{FFDC1BE5-C1CE-41D9-8887-3D0A03346BC9}" dt="2025-09-14T02:45:08.130" v="1344" actId="1076"/>
        <pc:sldMkLst>
          <pc:docMk/>
          <pc:sldMk cId="1584962364" sldId="277"/>
        </pc:sldMkLst>
      </pc:sldChg>
      <pc:sldChg chg="addSp delSp modSp add del mod">
        <pc:chgData name="Daize Dong" userId="a5f59ade607e3dcb" providerId="LiveId" clId="{FFDC1BE5-C1CE-41D9-8887-3D0A03346BC9}" dt="2025-09-28T23:34:31.473" v="3187" actId="47"/>
        <pc:sldMkLst>
          <pc:docMk/>
          <pc:sldMk cId="3198303897" sldId="278"/>
        </pc:sldMkLst>
      </pc:sldChg>
      <pc:sldChg chg="addSp delSp modSp add del mod ord">
        <pc:chgData name="Daize Dong" userId="a5f59ade607e3dcb" providerId="LiveId" clId="{FFDC1BE5-C1CE-41D9-8887-3D0A03346BC9}" dt="2025-09-28T23:34:31.473" v="3187" actId="47"/>
        <pc:sldMkLst>
          <pc:docMk/>
          <pc:sldMk cId="1212360653" sldId="279"/>
        </pc:sldMkLst>
      </pc:sldChg>
      <pc:sldChg chg="addSp delSp modSp add del mod ord">
        <pc:chgData name="Daize Dong" userId="a5f59ade607e3dcb" providerId="LiveId" clId="{FFDC1BE5-C1CE-41D9-8887-3D0A03346BC9}" dt="2025-09-28T23:50:51.121" v="3361" actId="47"/>
        <pc:sldMkLst>
          <pc:docMk/>
          <pc:sldMk cId="3850004239" sldId="280"/>
        </pc:sldMkLst>
      </pc:sldChg>
      <pc:sldChg chg="addSp delSp modSp add mod">
        <pc:chgData name="Daize Dong" userId="a5f59ade607e3dcb" providerId="LiveId" clId="{FFDC1BE5-C1CE-41D9-8887-3D0A03346BC9}" dt="2025-09-29T22:04:16.165" v="5598" actId="21"/>
        <pc:sldMkLst>
          <pc:docMk/>
          <pc:sldMk cId="3391728372" sldId="281"/>
        </pc:sldMkLst>
        <pc:spChg chg="add del mod">
          <ac:chgData name="Daize Dong" userId="a5f59ade607e3dcb" providerId="LiveId" clId="{FFDC1BE5-C1CE-41D9-8887-3D0A03346BC9}" dt="2025-09-29T22:03:04.319" v="5554" actId="478"/>
          <ac:spMkLst>
            <pc:docMk/>
            <pc:sldMk cId="3391728372" sldId="281"/>
            <ac:spMk id="2" creationId="{ADFC3003-E6DD-B6B7-F91D-0DFF9C560148}"/>
          </ac:spMkLst>
        </pc:spChg>
        <pc:spChg chg="mod">
          <ac:chgData name="Daize Dong" userId="a5f59ade607e3dcb" providerId="LiveId" clId="{FFDC1BE5-C1CE-41D9-8887-3D0A03346BC9}" dt="2025-09-29T22:03:15.114" v="5566" actId="1076"/>
          <ac:spMkLst>
            <pc:docMk/>
            <pc:sldMk cId="3391728372" sldId="281"/>
            <ac:spMk id="3" creationId="{1CD62EF7-58CB-98F8-8853-8D92A2689AC3}"/>
          </ac:spMkLst>
        </pc:spChg>
        <pc:spChg chg="add del mod">
          <ac:chgData name="Daize Dong" userId="a5f59ade607e3dcb" providerId="LiveId" clId="{FFDC1BE5-C1CE-41D9-8887-3D0A03346BC9}" dt="2025-09-29T22:04:16.165" v="5598" actId="21"/>
          <ac:spMkLst>
            <pc:docMk/>
            <pc:sldMk cId="3391728372" sldId="281"/>
            <ac:spMk id="4" creationId="{CFF4B57A-7BDE-E97A-6FF1-A13576E80C32}"/>
          </ac:spMkLst>
        </pc:spChg>
      </pc:sldChg>
      <pc:sldChg chg="delSp del mod">
        <pc:chgData name="Daize Dong" userId="a5f59ade607e3dcb" providerId="LiveId" clId="{FFDC1BE5-C1CE-41D9-8887-3D0A03346BC9}" dt="2025-09-28T23:34:31.473" v="3187" actId="47"/>
        <pc:sldMkLst>
          <pc:docMk/>
          <pc:sldMk cId="455350834" sldId="282"/>
        </pc:sldMkLst>
      </pc:sldChg>
      <pc:sldChg chg="delSp modSp del mod">
        <pc:chgData name="Daize Dong" userId="a5f59ade607e3dcb" providerId="LiveId" clId="{FFDC1BE5-C1CE-41D9-8887-3D0A03346BC9}" dt="2025-09-28T23:34:31.473" v="3187" actId="47"/>
        <pc:sldMkLst>
          <pc:docMk/>
          <pc:sldMk cId="2028707287" sldId="283"/>
        </pc:sldMkLst>
      </pc:sldChg>
      <pc:sldChg chg="addSp delSp modSp del mod">
        <pc:chgData name="Daize Dong" userId="a5f59ade607e3dcb" providerId="LiveId" clId="{FFDC1BE5-C1CE-41D9-8887-3D0A03346BC9}" dt="2025-09-28T23:34:31.473" v="3187" actId="47"/>
        <pc:sldMkLst>
          <pc:docMk/>
          <pc:sldMk cId="369770878" sldId="284"/>
        </pc:sldMkLst>
      </pc:sldChg>
      <pc:sldChg chg="addSp delSp modSp mod ord">
        <pc:chgData name="Daize Dong" userId="a5f59ade607e3dcb" providerId="LiveId" clId="{FFDC1BE5-C1CE-41D9-8887-3D0A03346BC9}" dt="2025-09-28T23:32:45.530" v="3166" actId="1076"/>
        <pc:sldMkLst>
          <pc:docMk/>
          <pc:sldMk cId="3716923349" sldId="285"/>
        </pc:sldMkLst>
        <pc:spChg chg="mod">
          <ac:chgData name="Daize Dong" userId="a5f59ade607e3dcb" providerId="LiveId" clId="{FFDC1BE5-C1CE-41D9-8887-3D0A03346BC9}" dt="2025-09-28T23:15:02.924" v="2395" actId="1076"/>
          <ac:spMkLst>
            <pc:docMk/>
            <pc:sldMk cId="3716923349" sldId="285"/>
            <ac:spMk id="3" creationId="{0694704D-25A3-E85C-F0BF-F1CFA2D011DE}"/>
          </ac:spMkLst>
        </pc:spChg>
        <pc:spChg chg="add mod">
          <ac:chgData name="Daize Dong" userId="a5f59ade607e3dcb" providerId="LiveId" clId="{FFDC1BE5-C1CE-41D9-8887-3D0A03346BC9}" dt="2025-09-28T23:14:04.847" v="2364" actId="1076"/>
          <ac:spMkLst>
            <pc:docMk/>
            <pc:sldMk cId="3716923349" sldId="285"/>
            <ac:spMk id="14" creationId="{9FAE964A-1C51-F73C-0FA9-C350598FA1A1}"/>
          </ac:spMkLst>
        </pc:spChg>
        <pc:spChg chg="add mod">
          <ac:chgData name="Daize Dong" userId="a5f59ade607e3dcb" providerId="LiveId" clId="{FFDC1BE5-C1CE-41D9-8887-3D0A03346BC9}" dt="2025-09-28T23:14:13.723" v="2377" actId="1076"/>
          <ac:spMkLst>
            <pc:docMk/>
            <pc:sldMk cId="3716923349" sldId="285"/>
            <ac:spMk id="15" creationId="{EE705469-E22A-0965-4F83-D258CC21AED4}"/>
          </ac:spMkLst>
        </pc:spChg>
        <pc:spChg chg="add mod">
          <ac:chgData name="Daize Dong" userId="a5f59ade607e3dcb" providerId="LiveId" clId="{FFDC1BE5-C1CE-41D9-8887-3D0A03346BC9}" dt="2025-09-28T23:14:20.667" v="2384" actId="1076"/>
          <ac:spMkLst>
            <pc:docMk/>
            <pc:sldMk cId="3716923349" sldId="285"/>
            <ac:spMk id="16" creationId="{EB9CE5AF-FFFE-EABC-2575-4C5F9515F610}"/>
          </ac:spMkLst>
        </pc:spChg>
        <pc:spChg chg="add mod">
          <ac:chgData name="Daize Dong" userId="a5f59ade607e3dcb" providerId="LiveId" clId="{FFDC1BE5-C1CE-41D9-8887-3D0A03346BC9}" dt="2025-09-28T23:14:27.224" v="2392" actId="1076"/>
          <ac:spMkLst>
            <pc:docMk/>
            <pc:sldMk cId="3716923349" sldId="285"/>
            <ac:spMk id="17" creationId="{9DD413DD-CE66-2EB7-4831-6BB4C8C1AF8E}"/>
          </ac:spMkLst>
        </pc:spChg>
        <pc:picChg chg="add mod">
          <ac:chgData name="Daize Dong" userId="a5f59ade607e3dcb" providerId="LiveId" clId="{FFDC1BE5-C1CE-41D9-8887-3D0A03346BC9}" dt="2025-09-28T23:13:47.529" v="2351" actId="1076"/>
          <ac:picMkLst>
            <pc:docMk/>
            <pc:sldMk cId="3716923349" sldId="285"/>
            <ac:picMk id="6" creationId="{804003B2-11D7-BC72-8C3A-7A41DDD13BB5}"/>
          </ac:picMkLst>
        </pc:picChg>
        <pc:picChg chg="add mod">
          <ac:chgData name="Daize Dong" userId="a5f59ade607e3dcb" providerId="LiveId" clId="{FFDC1BE5-C1CE-41D9-8887-3D0A03346BC9}" dt="2025-09-28T23:32:45.530" v="3166" actId="1076"/>
          <ac:picMkLst>
            <pc:docMk/>
            <pc:sldMk cId="3716923349" sldId="285"/>
            <ac:picMk id="8" creationId="{6CABB4C2-76BA-1AF0-5EB7-FABCB4E02623}"/>
          </ac:picMkLst>
        </pc:picChg>
        <pc:picChg chg="add mod">
          <ac:chgData name="Daize Dong" userId="a5f59ade607e3dcb" providerId="LiveId" clId="{FFDC1BE5-C1CE-41D9-8887-3D0A03346BC9}" dt="2025-09-28T23:13:55.543" v="2354" actId="1076"/>
          <ac:picMkLst>
            <pc:docMk/>
            <pc:sldMk cId="3716923349" sldId="285"/>
            <ac:picMk id="11" creationId="{0400D074-37D3-C3AD-E61B-3D921E4AFD54}"/>
          </ac:picMkLst>
        </pc:picChg>
        <pc:picChg chg="add mod">
          <ac:chgData name="Daize Dong" userId="a5f59ade607e3dcb" providerId="LiveId" clId="{FFDC1BE5-C1CE-41D9-8887-3D0A03346BC9}" dt="2025-09-28T23:13:43.284" v="2349" actId="1076"/>
          <ac:picMkLst>
            <pc:docMk/>
            <pc:sldMk cId="3716923349" sldId="285"/>
            <ac:picMk id="13" creationId="{24DB905B-28FF-E026-7D56-F271F5D9F6CC}"/>
          </ac:picMkLst>
        </pc:picChg>
      </pc:sldChg>
      <pc:sldChg chg="delSp modSp del mod">
        <pc:chgData name="Daize Dong" userId="a5f59ade607e3dcb" providerId="LiveId" clId="{FFDC1BE5-C1CE-41D9-8887-3D0A03346BC9}" dt="2025-09-28T23:50:51.121" v="3361" actId="47"/>
        <pc:sldMkLst>
          <pc:docMk/>
          <pc:sldMk cId="674371878" sldId="286"/>
        </pc:sldMkLst>
      </pc:sldChg>
      <pc:sldChg chg="del">
        <pc:chgData name="Daize Dong" userId="a5f59ade607e3dcb" providerId="LiveId" clId="{FFDC1BE5-C1CE-41D9-8887-3D0A03346BC9}" dt="2025-09-28T23:34:31.473" v="3187" actId="47"/>
        <pc:sldMkLst>
          <pc:docMk/>
          <pc:sldMk cId="698327411" sldId="287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1191389609" sldId="288"/>
        </pc:sldMkLst>
      </pc:sldChg>
      <pc:sldChg chg="delSp modSp del mod">
        <pc:chgData name="Daize Dong" userId="a5f59ade607e3dcb" providerId="LiveId" clId="{FFDC1BE5-C1CE-41D9-8887-3D0A03346BC9}" dt="2025-09-28T23:50:51.121" v="3361" actId="47"/>
        <pc:sldMkLst>
          <pc:docMk/>
          <pc:sldMk cId="2179272670" sldId="289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907109934" sldId="290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3115566188" sldId="291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2677637426" sldId="293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1197763621" sldId="294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2913986074" sldId="295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665615331" sldId="296"/>
        </pc:sldMkLst>
      </pc:sldChg>
      <pc:sldChg chg="addSp delSp modSp del mod">
        <pc:chgData name="Daize Dong" userId="a5f59ade607e3dcb" providerId="LiveId" clId="{FFDC1BE5-C1CE-41D9-8887-3D0A03346BC9}" dt="2025-09-28T23:50:51.121" v="3361" actId="47"/>
        <pc:sldMkLst>
          <pc:docMk/>
          <pc:sldMk cId="30258193" sldId="297"/>
        </pc:sldMkLst>
      </pc:sldChg>
      <pc:sldChg chg="addSp delSp modSp del mod">
        <pc:chgData name="Daize Dong" userId="a5f59ade607e3dcb" providerId="LiveId" clId="{FFDC1BE5-C1CE-41D9-8887-3D0A03346BC9}" dt="2025-09-28T23:50:51.121" v="3361" actId="47"/>
        <pc:sldMkLst>
          <pc:docMk/>
          <pc:sldMk cId="3371226440" sldId="298"/>
        </pc:sldMkLst>
      </pc:sldChg>
      <pc:sldChg chg="addSp delSp modSp add del mod">
        <pc:chgData name="Daize Dong" userId="a5f59ade607e3dcb" providerId="LiveId" clId="{FFDC1BE5-C1CE-41D9-8887-3D0A03346BC9}" dt="2025-09-28T23:50:51.121" v="3361" actId="47"/>
        <pc:sldMkLst>
          <pc:docMk/>
          <pc:sldMk cId="2792264559" sldId="299"/>
        </pc:sldMkLst>
      </pc:sldChg>
      <pc:sldChg chg="addSp delSp modSp add del mod">
        <pc:chgData name="Daize Dong" userId="a5f59ade607e3dcb" providerId="LiveId" clId="{FFDC1BE5-C1CE-41D9-8887-3D0A03346BC9}" dt="2025-09-15T17:50:13.858" v="2093" actId="47"/>
        <pc:sldMkLst>
          <pc:docMk/>
          <pc:sldMk cId="4267335197" sldId="299"/>
        </pc:sldMkLst>
      </pc:sldChg>
      <pc:sldChg chg="addSp delSp modSp new del mod">
        <pc:chgData name="Daize Dong" userId="a5f59ade607e3dcb" providerId="LiveId" clId="{FFDC1BE5-C1CE-41D9-8887-3D0A03346BC9}" dt="2025-09-28T23:30:34.374" v="3109" actId="2696"/>
        <pc:sldMkLst>
          <pc:docMk/>
          <pc:sldMk cId="3671280905" sldId="300"/>
        </pc:sldMkLst>
      </pc:sldChg>
      <pc:sldChg chg="addSp delSp modSp add mod">
        <pc:chgData name="Daize Dong" userId="a5f59ade607e3dcb" providerId="LiveId" clId="{FFDC1BE5-C1CE-41D9-8887-3D0A03346BC9}" dt="2025-09-28T23:20:38.895" v="2675" actId="1076"/>
        <pc:sldMkLst>
          <pc:docMk/>
          <pc:sldMk cId="815402506" sldId="301"/>
        </pc:sldMkLst>
        <pc:spChg chg="mod">
          <ac:chgData name="Daize Dong" userId="a5f59ade607e3dcb" providerId="LiveId" clId="{FFDC1BE5-C1CE-41D9-8887-3D0A03346BC9}" dt="2025-09-28T23:20:17.487" v="2671" actId="20577"/>
          <ac:spMkLst>
            <pc:docMk/>
            <pc:sldMk cId="815402506" sldId="301"/>
            <ac:spMk id="3" creationId="{C1DEF846-E95D-17BF-7B7D-A3D69924BD4B}"/>
          </ac:spMkLst>
        </pc:spChg>
        <pc:spChg chg="add mod">
          <ac:chgData name="Daize Dong" userId="a5f59ade607e3dcb" providerId="LiveId" clId="{FFDC1BE5-C1CE-41D9-8887-3D0A03346BC9}" dt="2025-09-28T23:20:30.239" v="2674" actId="1076"/>
          <ac:spMkLst>
            <pc:docMk/>
            <pc:sldMk cId="815402506" sldId="301"/>
            <ac:spMk id="4" creationId="{B686F81D-584C-BA3D-CA75-572124164935}"/>
          </ac:spMkLst>
        </pc:spChg>
        <pc:spChg chg="add mod">
          <ac:chgData name="Daize Dong" userId="a5f59ade607e3dcb" providerId="LiveId" clId="{FFDC1BE5-C1CE-41D9-8887-3D0A03346BC9}" dt="2025-09-28T23:20:38.895" v="2675" actId="1076"/>
          <ac:spMkLst>
            <pc:docMk/>
            <pc:sldMk cId="815402506" sldId="301"/>
            <ac:spMk id="20" creationId="{00097C0F-AC0F-E239-2784-B15EC34BAC9D}"/>
          </ac:spMkLst>
        </pc:spChg>
        <pc:picChg chg="add mod">
          <ac:chgData name="Daize Dong" userId="a5f59ade607e3dcb" providerId="LiveId" clId="{FFDC1BE5-C1CE-41D9-8887-3D0A03346BC9}" dt="2025-09-28T23:20:38.895" v="2675" actId="1076"/>
          <ac:picMkLst>
            <pc:docMk/>
            <pc:sldMk cId="815402506" sldId="301"/>
            <ac:picMk id="7" creationId="{CB81AC1A-29AB-2390-C5AF-A4E8347CC2D7}"/>
          </ac:picMkLst>
        </pc:picChg>
        <pc:picChg chg="mod">
          <ac:chgData name="Daize Dong" userId="a5f59ade607e3dcb" providerId="LiveId" clId="{FFDC1BE5-C1CE-41D9-8887-3D0A03346BC9}" dt="2025-09-28T23:20:38.895" v="2675" actId="1076"/>
          <ac:picMkLst>
            <pc:docMk/>
            <pc:sldMk cId="815402506" sldId="301"/>
            <ac:picMk id="11" creationId="{EA677ACC-4DAA-DA1B-2285-B477F9A35B63}"/>
          </ac:picMkLst>
        </pc:picChg>
      </pc:sldChg>
      <pc:sldChg chg="addSp delSp modSp add mod">
        <pc:chgData name="Daize Dong" userId="a5f59ade607e3dcb" providerId="LiveId" clId="{FFDC1BE5-C1CE-41D9-8887-3D0A03346BC9}" dt="2025-09-28T23:22:04.863" v="2772" actId="20577"/>
        <pc:sldMkLst>
          <pc:docMk/>
          <pc:sldMk cId="3974875921" sldId="302"/>
        </pc:sldMkLst>
        <pc:spChg chg="mod">
          <ac:chgData name="Daize Dong" userId="a5f59ade607e3dcb" providerId="LiveId" clId="{FFDC1BE5-C1CE-41D9-8887-3D0A03346BC9}" dt="2025-09-28T23:20:12.356" v="2670" actId="20577"/>
          <ac:spMkLst>
            <pc:docMk/>
            <pc:sldMk cId="3974875921" sldId="302"/>
            <ac:spMk id="3" creationId="{EF225E40-C946-6F6C-E742-678594BB11FB}"/>
          </ac:spMkLst>
        </pc:spChg>
        <pc:spChg chg="add mod">
          <ac:chgData name="Daize Dong" userId="a5f59ade607e3dcb" providerId="LiveId" clId="{FFDC1BE5-C1CE-41D9-8887-3D0A03346BC9}" dt="2025-09-28T23:22:04.863" v="2772" actId="20577"/>
          <ac:spMkLst>
            <pc:docMk/>
            <pc:sldMk cId="3974875921" sldId="302"/>
            <ac:spMk id="9" creationId="{63B7BDA6-BECD-5E72-C91D-95C1282D9C44}"/>
          </ac:spMkLst>
        </pc:spChg>
        <pc:spChg chg="mod topLvl">
          <ac:chgData name="Daize Dong" userId="a5f59ade607e3dcb" providerId="LiveId" clId="{FFDC1BE5-C1CE-41D9-8887-3D0A03346BC9}" dt="2025-09-28T23:21:05.789" v="2686" actId="165"/>
          <ac:spMkLst>
            <pc:docMk/>
            <pc:sldMk cId="3974875921" sldId="302"/>
            <ac:spMk id="20" creationId="{63989CC1-37DE-A669-6F23-A3DF9F141660}"/>
          </ac:spMkLst>
        </pc:spChg>
        <pc:picChg chg="add del mod ord topLvl">
          <ac:chgData name="Daize Dong" userId="a5f59ade607e3dcb" providerId="LiveId" clId="{FFDC1BE5-C1CE-41D9-8887-3D0A03346BC9}" dt="2025-09-28T23:21:05.789" v="2686" actId="165"/>
          <ac:picMkLst>
            <pc:docMk/>
            <pc:sldMk cId="3974875921" sldId="302"/>
            <ac:picMk id="7" creationId="{43438FA4-2DC9-05CB-0238-D3F5033A771D}"/>
          </ac:picMkLst>
        </pc:picChg>
        <pc:picChg chg="add mod topLvl">
          <ac:chgData name="Daize Dong" userId="a5f59ade607e3dcb" providerId="LiveId" clId="{FFDC1BE5-C1CE-41D9-8887-3D0A03346BC9}" dt="2025-09-28T23:21:05.789" v="2686" actId="165"/>
          <ac:picMkLst>
            <pc:docMk/>
            <pc:sldMk cId="3974875921" sldId="302"/>
            <ac:picMk id="8" creationId="{AB6279C9-17A7-2E38-D5FF-09C57710616A}"/>
          </ac:picMkLst>
        </pc:picChg>
      </pc:sldChg>
      <pc:sldChg chg="addSp delSp modSp add mod">
        <pc:chgData name="Daize Dong" userId="a5f59ade607e3dcb" providerId="LiveId" clId="{FFDC1BE5-C1CE-41D9-8887-3D0A03346BC9}" dt="2025-09-28T23:23:32.645" v="2872" actId="1076"/>
        <pc:sldMkLst>
          <pc:docMk/>
          <pc:sldMk cId="218812519" sldId="303"/>
        </pc:sldMkLst>
        <pc:spChg chg="mod">
          <ac:chgData name="Daize Dong" userId="a5f59ade607e3dcb" providerId="LiveId" clId="{FFDC1BE5-C1CE-41D9-8887-3D0A03346BC9}" dt="2025-09-28T23:21:27.424" v="2705" actId="20577"/>
          <ac:spMkLst>
            <pc:docMk/>
            <pc:sldMk cId="218812519" sldId="303"/>
            <ac:spMk id="3" creationId="{7B58707A-36D7-3E9D-5510-E7C04DA69FE3}"/>
          </ac:spMkLst>
        </pc:spChg>
        <pc:spChg chg="mod">
          <ac:chgData name="Daize Dong" userId="a5f59ade607e3dcb" providerId="LiveId" clId="{FFDC1BE5-C1CE-41D9-8887-3D0A03346BC9}" dt="2025-09-28T23:22:58.206" v="2865" actId="113"/>
          <ac:spMkLst>
            <pc:docMk/>
            <pc:sldMk cId="218812519" sldId="303"/>
            <ac:spMk id="9" creationId="{83DFB6A3-B848-F6E0-8AE9-17548739C0CA}"/>
          </ac:spMkLst>
        </pc:spChg>
        <pc:picChg chg="add mod">
          <ac:chgData name="Daize Dong" userId="a5f59ade607e3dcb" providerId="LiveId" clId="{FFDC1BE5-C1CE-41D9-8887-3D0A03346BC9}" dt="2025-09-28T23:23:32.645" v="2872" actId="1076"/>
          <ac:picMkLst>
            <pc:docMk/>
            <pc:sldMk cId="218812519" sldId="303"/>
            <ac:picMk id="4" creationId="{B5B7F5CC-2DC3-F200-CE4D-8DD67D826ECD}"/>
          </ac:picMkLst>
        </pc:picChg>
        <pc:picChg chg="mod ord">
          <ac:chgData name="Daize Dong" userId="a5f59ade607e3dcb" providerId="LiveId" clId="{FFDC1BE5-C1CE-41D9-8887-3D0A03346BC9}" dt="2025-09-28T23:23:06.117" v="2867" actId="167"/>
          <ac:picMkLst>
            <pc:docMk/>
            <pc:sldMk cId="218812519" sldId="303"/>
            <ac:picMk id="8" creationId="{BC44D9C6-11B3-C5E6-EA34-DE0BADDDA5BE}"/>
          </ac:picMkLst>
        </pc:picChg>
      </pc:sldChg>
      <pc:sldChg chg="addSp delSp modSp add mod">
        <pc:chgData name="Daize Dong" userId="a5f59ade607e3dcb" providerId="LiveId" clId="{FFDC1BE5-C1CE-41D9-8887-3D0A03346BC9}" dt="2025-09-28T23:27:53.466" v="3062" actId="20577"/>
        <pc:sldMkLst>
          <pc:docMk/>
          <pc:sldMk cId="2138271065" sldId="304"/>
        </pc:sldMkLst>
        <pc:spChg chg="mod">
          <ac:chgData name="Daize Dong" userId="a5f59ade607e3dcb" providerId="LiveId" clId="{FFDC1BE5-C1CE-41D9-8887-3D0A03346BC9}" dt="2025-09-28T23:23:50.677" v="2896" actId="20577"/>
          <ac:spMkLst>
            <pc:docMk/>
            <pc:sldMk cId="2138271065" sldId="304"/>
            <ac:spMk id="3" creationId="{2D6B3080-2F7F-8042-D45C-8C1A793FCB5B}"/>
          </ac:spMkLst>
        </pc:spChg>
        <pc:spChg chg="add mod">
          <ac:chgData name="Daize Dong" userId="a5f59ade607e3dcb" providerId="LiveId" clId="{FFDC1BE5-C1CE-41D9-8887-3D0A03346BC9}" dt="2025-09-28T23:24:54.749" v="2915" actId="1076"/>
          <ac:spMkLst>
            <pc:docMk/>
            <pc:sldMk cId="2138271065" sldId="304"/>
            <ac:spMk id="6" creationId="{1D4CE1C4-99E0-B545-AA96-E81C2838F68E}"/>
          </ac:spMkLst>
        </pc:spChg>
        <pc:spChg chg="add mod">
          <ac:chgData name="Daize Dong" userId="a5f59ade607e3dcb" providerId="LiveId" clId="{FFDC1BE5-C1CE-41D9-8887-3D0A03346BC9}" dt="2025-09-28T23:25:09.970" v="2923" actId="1076"/>
          <ac:spMkLst>
            <pc:docMk/>
            <pc:sldMk cId="2138271065" sldId="304"/>
            <ac:spMk id="7" creationId="{ABF64718-C615-C2F0-523A-896347E07890}"/>
          </ac:spMkLst>
        </pc:spChg>
        <pc:spChg chg="mod">
          <ac:chgData name="Daize Dong" userId="a5f59ade607e3dcb" providerId="LiveId" clId="{FFDC1BE5-C1CE-41D9-8887-3D0A03346BC9}" dt="2025-09-28T23:27:53.466" v="3062" actId="20577"/>
          <ac:spMkLst>
            <pc:docMk/>
            <pc:sldMk cId="2138271065" sldId="304"/>
            <ac:spMk id="9" creationId="{4C456E9B-353C-20E1-57BE-457FD851657F}"/>
          </ac:spMkLst>
        </pc:spChg>
        <pc:spChg chg="mod">
          <ac:chgData name="Daize Dong" userId="a5f59ade607e3dcb" providerId="LiveId" clId="{FFDC1BE5-C1CE-41D9-8887-3D0A03346BC9}" dt="2025-09-28T23:24:49.559" v="2913" actId="1076"/>
          <ac:spMkLst>
            <pc:docMk/>
            <pc:sldMk cId="2138271065" sldId="304"/>
            <ac:spMk id="20" creationId="{99FED021-3285-B1C2-6D60-F1C280FC8248}"/>
          </ac:spMkLst>
        </pc:spChg>
        <pc:picChg chg="add del mod ord">
          <ac:chgData name="Daize Dong" userId="a5f59ade607e3dcb" providerId="LiveId" clId="{FFDC1BE5-C1CE-41D9-8887-3D0A03346BC9}" dt="2025-09-28T23:24:24.903" v="2904" actId="21"/>
          <ac:picMkLst>
            <pc:docMk/>
            <pc:sldMk cId="2138271065" sldId="304"/>
            <ac:picMk id="4" creationId="{F76FAB4F-57E7-C005-0F1D-D38717485742}"/>
          </ac:picMkLst>
        </pc:picChg>
        <pc:picChg chg="add mod">
          <ac:chgData name="Daize Dong" userId="a5f59ade607e3dcb" providerId="LiveId" clId="{FFDC1BE5-C1CE-41D9-8887-3D0A03346BC9}" dt="2025-09-28T23:24:38.236" v="2910" actId="1076"/>
          <ac:picMkLst>
            <pc:docMk/>
            <pc:sldMk cId="2138271065" sldId="304"/>
            <ac:picMk id="5" creationId="{991A6753-A578-9F48-6ED8-130EE1F4F4DE}"/>
          </ac:picMkLst>
        </pc:picChg>
      </pc:sldChg>
      <pc:sldChg chg="addSp delSp modSp add mod">
        <pc:chgData name="Daize Dong" userId="a5f59ade607e3dcb" providerId="LiveId" clId="{FFDC1BE5-C1CE-41D9-8887-3D0A03346BC9}" dt="2025-09-29T20:49:57.074" v="4166" actId="1076"/>
        <pc:sldMkLst>
          <pc:docMk/>
          <pc:sldMk cId="1215710794" sldId="305"/>
        </pc:sldMkLst>
        <pc:spChg chg="add mod">
          <ac:chgData name="Daize Dong" userId="a5f59ade607e3dcb" providerId="LiveId" clId="{FFDC1BE5-C1CE-41D9-8887-3D0A03346BC9}" dt="2025-09-29T20:49:57.074" v="4166" actId="1076"/>
          <ac:spMkLst>
            <pc:docMk/>
            <pc:sldMk cId="1215710794" sldId="305"/>
            <ac:spMk id="2" creationId="{F8D9AF18-4F0E-F8F8-2600-F9D12AD5D00F}"/>
          </ac:spMkLst>
        </pc:spChg>
        <pc:spChg chg="add mod">
          <ac:chgData name="Daize Dong" userId="a5f59ade607e3dcb" providerId="LiveId" clId="{FFDC1BE5-C1CE-41D9-8887-3D0A03346BC9}" dt="2025-09-28T23:28:53.284" v="3079" actId="20577"/>
          <ac:spMkLst>
            <pc:docMk/>
            <pc:sldMk cId="1215710794" sldId="305"/>
            <ac:spMk id="5" creationId="{B04EF079-E693-DC06-67C0-AD0EAF64EC09}"/>
          </ac:spMkLst>
        </pc:spChg>
        <pc:picChg chg="add mod">
          <ac:chgData name="Daize Dong" userId="a5f59ade607e3dcb" providerId="LiveId" clId="{FFDC1BE5-C1CE-41D9-8887-3D0A03346BC9}" dt="2025-09-29T20:49:27.965" v="4135" actId="1076"/>
          <ac:picMkLst>
            <pc:docMk/>
            <pc:sldMk cId="1215710794" sldId="305"/>
            <ac:picMk id="4" creationId="{E3880279-97E4-736C-ABB4-0E2CCC469D68}"/>
          </ac:picMkLst>
        </pc:picChg>
      </pc:sldChg>
      <pc:sldChg chg="addSp delSp modSp add mod">
        <pc:chgData name="Daize Dong" userId="a5f59ade607e3dcb" providerId="LiveId" clId="{FFDC1BE5-C1CE-41D9-8887-3D0A03346BC9}" dt="2025-09-29T20:50:00.306" v="4167"/>
        <pc:sldMkLst>
          <pc:docMk/>
          <pc:sldMk cId="3406794409" sldId="306"/>
        </pc:sldMkLst>
        <pc:spChg chg="add mod">
          <ac:chgData name="Daize Dong" userId="a5f59ade607e3dcb" providerId="LiveId" clId="{FFDC1BE5-C1CE-41D9-8887-3D0A03346BC9}" dt="2025-09-29T20:50:00.306" v="4167"/>
          <ac:spMkLst>
            <pc:docMk/>
            <pc:sldMk cId="3406794409" sldId="306"/>
            <ac:spMk id="2" creationId="{3AFA1862-C524-2F9F-5346-7A1BA1B2DB7B}"/>
          </ac:spMkLst>
        </pc:spChg>
        <pc:spChg chg="mod">
          <ac:chgData name="Daize Dong" userId="a5f59ade607e3dcb" providerId="LiveId" clId="{FFDC1BE5-C1CE-41D9-8887-3D0A03346BC9}" dt="2025-09-28T23:28:34.275" v="3070" actId="20577"/>
          <ac:spMkLst>
            <pc:docMk/>
            <pc:sldMk cId="3406794409" sldId="306"/>
            <ac:spMk id="5" creationId="{BA3095A8-4DE3-2669-C597-EC56C05CACB2}"/>
          </ac:spMkLst>
        </pc:spChg>
        <pc:picChg chg="add mod">
          <ac:chgData name="Daize Dong" userId="a5f59ade607e3dcb" providerId="LiveId" clId="{FFDC1BE5-C1CE-41D9-8887-3D0A03346BC9}" dt="2025-09-28T23:29:23.477" v="3098" actId="1076"/>
          <ac:picMkLst>
            <pc:docMk/>
            <pc:sldMk cId="3406794409" sldId="306"/>
            <ac:picMk id="7" creationId="{B106F6F8-4292-E604-CCCE-EE300E0694A5}"/>
          </ac:picMkLst>
        </pc:picChg>
      </pc:sldChg>
      <pc:sldChg chg="addSp delSp modSp add mod">
        <pc:chgData name="Daize Dong" userId="a5f59ade607e3dcb" providerId="LiveId" clId="{FFDC1BE5-C1CE-41D9-8887-3D0A03346BC9}" dt="2025-09-29T20:50:17.239" v="4190" actId="1035"/>
        <pc:sldMkLst>
          <pc:docMk/>
          <pc:sldMk cId="3186701438" sldId="307"/>
        </pc:sldMkLst>
        <pc:spChg chg="add mod">
          <ac:chgData name="Daize Dong" userId="a5f59ade607e3dcb" providerId="LiveId" clId="{FFDC1BE5-C1CE-41D9-8887-3D0A03346BC9}" dt="2025-09-29T20:50:17.239" v="4190" actId="1035"/>
          <ac:spMkLst>
            <pc:docMk/>
            <pc:sldMk cId="3186701438" sldId="307"/>
            <ac:spMk id="2" creationId="{75771733-DB95-8CA2-6FE5-9B3379E205FD}"/>
          </ac:spMkLst>
        </pc:spChg>
        <pc:spChg chg="mod">
          <ac:chgData name="Daize Dong" userId="a5f59ade607e3dcb" providerId="LiveId" clId="{FFDC1BE5-C1CE-41D9-8887-3D0A03346BC9}" dt="2025-09-28T23:28:55.931" v="3083" actId="20577"/>
          <ac:spMkLst>
            <pc:docMk/>
            <pc:sldMk cId="3186701438" sldId="307"/>
            <ac:spMk id="5" creationId="{98367582-0E18-5562-8C34-AEDCF721C2FE}"/>
          </ac:spMkLst>
        </pc:spChg>
        <pc:picChg chg="add mod">
          <ac:chgData name="Daize Dong" userId="a5f59ade607e3dcb" providerId="LiveId" clId="{FFDC1BE5-C1CE-41D9-8887-3D0A03346BC9}" dt="2025-09-28T23:30:06.719" v="3107" actId="1037"/>
          <ac:picMkLst>
            <pc:docMk/>
            <pc:sldMk cId="3186701438" sldId="307"/>
            <ac:picMk id="3" creationId="{F4056538-55E6-1B96-C9EF-0344D3775EFE}"/>
          </ac:picMkLst>
        </pc:picChg>
      </pc:sldChg>
      <pc:sldChg chg="addSp delSp modSp add mod">
        <pc:chgData name="Daize Dong" userId="a5f59ade607e3dcb" providerId="LiveId" clId="{FFDC1BE5-C1CE-41D9-8887-3D0A03346BC9}" dt="2025-09-29T20:50:07.544" v="4180" actId="1035"/>
        <pc:sldMkLst>
          <pc:docMk/>
          <pc:sldMk cId="2027399409" sldId="308"/>
        </pc:sldMkLst>
        <pc:spChg chg="add mod">
          <ac:chgData name="Daize Dong" userId="a5f59ade607e3dcb" providerId="LiveId" clId="{FFDC1BE5-C1CE-41D9-8887-3D0A03346BC9}" dt="2025-09-29T20:50:07.544" v="4180" actId="1035"/>
          <ac:spMkLst>
            <pc:docMk/>
            <pc:sldMk cId="2027399409" sldId="308"/>
            <ac:spMk id="2" creationId="{C898F7DF-432E-B1AA-083E-AD8DCD91B757}"/>
          </ac:spMkLst>
        </pc:spChg>
        <pc:spChg chg="mod">
          <ac:chgData name="Daize Dong" userId="a5f59ade607e3dcb" providerId="LiveId" clId="{FFDC1BE5-C1CE-41D9-8887-3D0A03346BC9}" dt="2025-09-28T23:28:58.948" v="3089" actId="20577"/>
          <ac:spMkLst>
            <pc:docMk/>
            <pc:sldMk cId="2027399409" sldId="308"/>
            <ac:spMk id="5" creationId="{F85CB1BE-2398-72A8-8BBA-768021116E74}"/>
          </ac:spMkLst>
        </pc:spChg>
        <pc:picChg chg="add mod">
          <ac:chgData name="Daize Dong" userId="a5f59ade607e3dcb" providerId="LiveId" clId="{FFDC1BE5-C1CE-41D9-8887-3D0A03346BC9}" dt="2025-09-28T23:30:01.359" v="3106" actId="1076"/>
          <ac:picMkLst>
            <pc:docMk/>
            <pc:sldMk cId="2027399409" sldId="308"/>
            <ac:picMk id="3" creationId="{4BAD1193-D88A-3443-22A3-2098E355D0CB}"/>
          </ac:picMkLst>
        </pc:picChg>
      </pc:sldChg>
      <pc:sldChg chg="addSp delSp modSp add mod">
        <pc:chgData name="Daize Dong" userId="a5f59ade607e3dcb" providerId="LiveId" clId="{FFDC1BE5-C1CE-41D9-8887-3D0A03346BC9}" dt="2025-09-29T22:06:08.521" v="5610" actId="20577"/>
        <pc:sldMkLst>
          <pc:docMk/>
          <pc:sldMk cId="149901696" sldId="309"/>
        </pc:sldMkLst>
        <pc:spChg chg="mod">
          <ac:chgData name="Daize Dong" userId="a5f59ade607e3dcb" providerId="LiveId" clId="{FFDC1BE5-C1CE-41D9-8887-3D0A03346BC9}" dt="2025-09-28T23:30:37.563" v="3116" actId="20577"/>
          <ac:spMkLst>
            <pc:docMk/>
            <pc:sldMk cId="149901696" sldId="309"/>
            <ac:spMk id="3" creationId="{7BA0A4B2-AB4E-1DEC-EF99-3A0E640B2C63}"/>
          </ac:spMkLst>
        </pc:spChg>
        <pc:spChg chg="mod">
          <ac:chgData name="Daize Dong" userId="a5f59ade607e3dcb" providerId="LiveId" clId="{FFDC1BE5-C1CE-41D9-8887-3D0A03346BC9}" dt="2025-09-28T23:31:52.639" v="3143" actId="1076"/>
          <ac:spMkLst>
            <pc:docMk/>
            <pc:sldMk cId="149901696" sldId="309"/>
            <ac:spMk id="14" creationId="{3860A40F-EB82-BB36-9230-DADC7FA95862}"/>
          </ac:spMkLst>
        </pc:spChg>
        <pc:spChg chg="mod">
          <ac:chgData name="Daize Dong" userId="a5f59ade607e3dcb" providerId="LiveId" clId="{FFDC1BE5-C1CE-41D9-8887-3D0A03346BC9}" dt="2025-09-28T23:32:24.157" v="3152" actId="6549"/>
          <ac:spMkLst>
            <pc:docMk/>
            <pc:sldMk cId="149901696" sldId="309"/>
            <ac:spMk id="15" creationId="{1724A890-E5B8-756E-4CDC-DFF7F1A7E79D}"/>
          </ac:spMkLst>
        </pc:spChg>
        <pc:spChg chg="mod">
          <ac:chgData name="Daize Dong" userId="a5f59ade607e3dcb" providerId="LiveId" clId="{FFDC1BE5-C1CE-41D9-8887-3D0A03346BC9}" dt="2025-09-28T23:32:32.062" v="3159" actId="20577"/>
          <ac:spMkLst>
            <pc:docMk/>
            <pc:sldMk cId="149901696" sldId="309"/>
            <ac:spMk id="16" creationId="{E524F306-F8DD-ECC3-B0D2-98CEAE7C5E55}"/>
          </ac:spMkLst>
        </pc:spChg>
        <pc:spChg chg="mod">
          <ac:chgData name="Daize Dong" userId="a5f59ade607e3dcb" providerId="LiveId" clId="{FFDC1BE5-C1CE-41D9-8887-3D0A03346BC9}" dt="2025-09-29T22:06:08.521" v="5610" actId="20577"/>
          <ac:spMkLst>
            <pc:docMk/>
            <pc:sldMk cId="149901696" sldId="309"/>
            <ac:spMk id="17" creationId="{A436B532-78D2-FEDC-CDD0-8093CFB681CE}"/>
          </ac:spMkLst>
        </pc:spChg>
        <pc:picChg chg="add mod ord">
          <ac:chgData name="Daize Dong" userId="a5f59ade607e3dcb" providerId="LiveId" clId="{FFDC1BE5-C1CE-41D9-8887-3D0A03346BC9}" dt="2025-09-28T23:34:19.805" v="3185" actId="167"/>
          <ac:picMkLst>
            <pc:docMk/>
            <pc:sldMk cId="149901696" sldId="309"/>
            <ac:picMk id="4" creationId="{DEE1ECAB-B3AA-43B3-F232-C4790B37F291}"/>
          </ac:picMkLst>
        </pc:picChg>
        <pc:picChg chg="add mod ord">
          <ac:chgData name="Daize Dong" userId="a5f59ade607e3dcb" providerId="LiveId" clId="{FFDC1BE5-C1CE-41D9-8887-3D0A03346BC9}" dt="2025-09-28T23:34:19.805" v="3185" actId="167"/>
          <ac:picMkLst>
            <pc:docMk/>
            <pc:sldMk cId="149901696" sldId="309"/>
            <ac:picMk id="7" creationId="{277FB360-676C-D21E-FD00-09D4FDF7C224}"/>
          </ac:picMkLst>
        </pc:picChg>
        <pc:picChg chg="add mod ord">
          <ac:chgData name="Daize Dong" userId="a5f59ade607e3dcb" providerId="LiveId" clId="{FFDC1BE5-C1CE-41D9-8887-3D0A03346BC9}" dt="2025-09-28T23:34:19.805" v="3185" actId="167"/>
          <ac:picMkLst>
            <pc:docMk/>
            <pc:sldMk cId="149901696" sldId="309"/>
            <ac:picMk id="10" creationId="{1EB8113F-61EF-4B2F-26C3-FB318B2ADDBB}"/>
          </ac:picMkLst>
        </pc:picChg>
        <pc:picChg chg="add mod ord">
          <ac:chgData name="Daize Dong" userId="a5f59ade607e3dcb" providerId="LiveId" clId="{FFDC1BE5-C1CE-41D9-8887-3D0A03346BC9}" dt="2025-09-28T23:34:19.805" v="3185" actId="167"/>
          <ac:picMkLst>
            <pc:docMk/>
            <pc:sldMk cId="149901696" sldId="309"/>
            <ac:picMk id="18" creationId="{AEB5B6F8-BBF6-0886-F864-54740A57B3E9}"/>
          </ac:picMkLst>
        </pc:picChg>
      </pc:sldChg>
      <pc:sldChg chg="addSp delSp modSp new mod">
        <pc:chgData name="Daize Dong" userId="a5f59ade607e3dcb" providerId="LiveId" clId="{FFDC1BE5-C1CE-41D9-8887-3D0A03346BC9}" dt="2025-09-28T23:42:53.090" v="3342" actId="1076"/>
        <pc:sldMkLst>
          <pc:docMk/>
          <pc:sldMk cId="2885554354" sldId="310"/>
        </pc:sldMkLst>
        <pc:spChg chg="add mod">
          <ac:chgData name="Daize Dong" userId="a5f59ade607e3dcb" providerId="LiveId" clId="{FFDC1BE5-C1CE-41D9-8887-3D0A03346BC9}" dt="2025-09-28T23:41:00.854" v="3260"/>
          <ac:spMkLst>
            <pc:docMk/>
            <pc:sldMk cId="2885554354" sldId="310"/>
            <ac:spMk id="8" creationId="{E2234FD5-8644-AFED-69D4-D495670AA534}"/>
          </ac:spMkLst>
        </pc:spChg>
        <pc:picChg chg="add mod">
          <ac:chgData name="Daize Dong" userId="a5f59ade607e3dcb" providerId="LiveId" clId="{FFDC1BE5-C1CE-41D9-8887-3D0A03346BC9}" dt="2025-09-28T23:42:53.090" v="3342" actId="1076"/>
          <ac:picMkLst>
            <pc:docMk/>
            <pc:sldMk cId="2885554354" sldId="310"/>
            <ac:picMk id="7" creationId="{2EFCDD37-207A-A510-F918-7ADBC14F2ECF}"/>
          </ac:picMkLst>
        </pc:picChg>
      </pc:sldChg>
      <pc:sldChg chg="addSp delSp modSp add mod">
        <pc:chgData name="Daize Dong" userId="a5f59ade607e3dcb" providerId="LiveId" clId="{FFDC1BE5-C1CE-41D9-8887-3D0A03346BC9}" dt="2025-09-29T20:41:03.285" v="4093" actId="115"/>
        <pc:sldMkLst>
          <pc:docMk/>
          <pc:sldMk cId="2571224148" sldId="311"/>
        </pc:sldMkLst>
        <pc:spChg chg="add mod">
          <ac:chgData name="Daize Dong" userId="a5f59ade607e3dcb" providerId="LiveId" clId="{FFDC1BE5-C1CE-41D9-8887-3D0A03346BC9}" dt="2025-09-29T20:41:03.285" v="4093" actId="115"/>
          <ac:spMkLst>
            <pc:docMk/>
            <pc:sldMk cId="2571224148" sldId="311"/>
            <ac:spMk id="2" creationId="{2A071440-6AAA-D646-97C9-B84FD4B9B243}"/>
          </ac:spMkLst>
        </pc:spChg>
        <pc:spChg chg="mod">
          <ac:chgData name="Daize Dong" userId="a5f59ade607e3dcb" providerId="LiveId" clId="{FFDC1BE5-C1CE-41D9-8887-3D0A03346BC9}" dt="2025-09-28T23:37:42.977" v="3200" actId="1076"/>
          <ac:spMkLst>
            <pc:docMk/>
            <pc:sldMk cId="2571224148" sldId="311"/>
            <ac:spMk id="3" creationId="{9A3D0C9D-D2E9-F330-AFC9-79C91D1D44A2}"/>
          </ac:spMkLst>
        </pc:spChg>
        <pc:spChg chg="add mod">
          <ac:chgData name="Daize Dong" userId="a5f59ade607e3dcb" providerId="LiveId" clId="{FFDC1BE5-C1CE-41D9-8887-3D0A03346BC9}" dt="2025-09-29T20:25:43.676" v="3819" actId="20577"/>
          <ac:spMkLst>
            <pc:docMk/>
            <pc:sldMk cId="2571224148" sldId="311"/>
            <ac:spMk id="5" creationId="{2BE05F44-6AC8-61B5-519F-B76944B6B7E6}"/>
          </ac:spMkLst>
        </pc:spChg>
        <pc:spChg chg="add del mod">
          <ac:chgData name="Daize Dong" userId="a5f59ade607e3dcb" providerId="LiveId" clId="{FFDC1BE5-C1CE-41D9-8887-3D0A03346BC9}" dt="2025-09-29T20:20:52.751" v="3635" actId="478"/>
          <ac:spMkLst>
            <pc:docMk/>
            <pc:sldMk cId="2571224148" sldId="311"/>
            <ac:spMk id="7" creationId="{FDEC03EF-F5AB-9D24-44FB-418416CBB4E3}"/>
          </ac:spMkLst>
        </pc:spChg>
        <pc:graphicFrameChg chg="add mod modGraphic">
          <ac:chgData name="Daize Dong" userId="a5f59ade607e3dcb" providerId="LiveId" clId="{FFDC1BE5-C1CE-41D9-8887-3D0A03346BC9}" dt="2025-09-29T20:20:49.536" v="3634" actId="20577"/>
          <ac:graphicFrameMkLst>
            <pc:docMk/>
            <pc:sldMk cId="2571224148" sldId="311"/>
            <ac:graphicFrameMk id="4" creationId="{9AFFCB88-2C05-76AE-C8D0-9545E9AED1CD}"/>
          </ac:graphicFrameMkLst>
        </pc:graphicFrameChg>
        <pc:picChg chg="add mod">
          <ac:chgData name="Daize Dong" userId="a5f59ade607e3dcb" providerId="LiveId" clId="{FFDC1BE5-C1CE-41D9-8887-3D0A03346BC9}" dt="2025-09-29T20:40:51.090" v="4092" actId="1076"/>
          <ac:picMkLst>
            <pc:docMk/>
            <pc:sldMk cId="2571224148" sldId="311"/>
            <ac:picMk id="8" creationId="{725A61D5-9CB8-DEE2-7AD8-009C5E589CE4}"/>
          </ac:picMkLst>
        </pc:picChg>
      </pc:sldChg>
      <pc:sldChg chg="addSp delSp modSp add mod">
        <pc:chgData name="Daize Dong" userId="a5f59ade607e3dcb" providerId="LiveId" clId="{FFDC1BE5-C1CE-41D9-8887-3D0A03346BC9}" dt="2025-09-29T20:36:32.820" v="4088" actId="113"/>
        <pc:sldMkLst>
          <pc:docMk/>
          <pc:sldMk cId="1909413111" sldId="312"/>
        </pc:sldMkLst>
        <pc:spChg chg="mod">
          <ac:chgData name="Daize Dong" userId="a5f59ade607e3dcb" providerId="LiveId" clId="{FFDC1BE5-C1CE-41D9-8887-3D0A03346BC9}" dt="2025-09-29T20:26:45.608" v="3823" actId="115"/>
          <ac:spMkLst>
            <pc:docMk/>
            <pc:sldMk cId="1909413111" sldId="312"/>
            <ac:spMk id="2" creationId="{78541AD6-196D-C01C-83A4-27EA8E6AAB1A}"/>
          </ac:spMkLst>
        </pc:spChg>
        <pc:spChg chg="add del mod">
          <ac:chgData name="Daize Dong" userId="a5f59ade607e3dcb" providerId="LiveId" clId="{FFDC1BE5-C1CE-41D9-8887-3D0A03346BC9}" dt="2025-09-29T20:20:57.447" v="3636" actId="478"/>
          <ac:spMkLst>
            <pc:docMk/>
            <pc:sldMk cId="1909413111" sldId="312"/>
            <ac:spMk id="5" creationId="{3E96235A-015F-4552-2D04-03A879DEAF61}"/>
          </ac:spMkLst>
        </pc:spChg>
        <pc:spChg chg="add mod">
          <ac:chgData name="Daize Dong" userId="a5f59ade607e3dcb" providerId="LiveId" clId="{FFDC1BE5-C1CE-41D9-8887-3D0A03346BC9}" dt="2025-09-29T20:36:32.820" v="4088" actId="113"/>
          <ac:spMkLst>
            <pc:docMk/>
            <pc:sldMk cId="1909413111" sldId="312"/>
            <ac:spMk id="6" creationId="{AF0A65CB-F2AD-FE80-09D6-8C19A23E805D}"/>
          </ac:spMkLst>
        </pc:spChg>
        <pc:graphicFrameChg chg="add mod modGraphic">
          <ac:chgData name="Daize Dong" userId="a5f59ade607e3dcb" providerId="LiveId" clId="{FFDC1BE5-C1CE-41D9-8887-3D0A03346BC9}" dt="2025-09-29T20:21:03.377" v="3644" actId="20577"/>
          <ac:graphicFrameMkLst>
            <pc:docMk/>
            <pc:sldMk cId="1909413111" sldId="312"/>
            <ac:graphicFrameMk id="4" creationId="{43B122DE-7610-B890-9608-6FB957CAB21E}"/>
          </ac:graphicFrameMkLst>
        </pc:graphicFrameChg>
      </pc:sldChg>
      <pc:sldChg chg="addSp delSp modSp add mod">
        <pc:chgData name="Daize Dong" userId="a5f59ade607e3dcb" providerId="LiveId" clId="{FFDC1BE5-C1CE-41D9-8887-3D0A03346BC9}" dt="2025-09-29T20:28:26.688" v="4028" actId="1076"/>
        <pc:sldMkLst>
          <pc:docMk/>
          <pc:sldMk cId="2556600643" sldId="313"/>
        </pc:sldMkLst>
        <pc:spChg chg="mod">
          <ac:chgData name="Daize Dong" userId="a5f59ade607e3dcb" providerId="LiveId" clId="{FFDC1BE5-C1CE-41D9-8887-3D0A03346BC9}" dt="2025-09-28T23:45:08.220" v="3357" actId="207"/>
          <ac:spMkLst>
            <pc:docMk/>
            <pc:sldMk cId="2556600643" sldId="313"/>
            <ac:spMk id="2" creationId="{31BB8235-F325-C030-14C4-60D9ECFCBEC9}"/>
          </ac:spMkLst>
        </pc:spChg>
        <pc:spChg chg="add del mod">
          <ac:chgData name="Daize Dong" userId="a5f59ade607e3dcb" providerId="LiveId" clId="{FFDC1BE5-C1CE-41D9-8887-3D0A03346BC9}" dt="2025-09-29T20:21:16.441" v="3653" actId="478"/>
          <ac:spMkLst>
            <pc:docMk/>
            <pc:sldMk cId="2556600643" sldId="313"/>
            <ac:spMk id="5" creationId="{EF4697F2-4A9F-B50B-7965-A8AA523254DF}"/>
          </ac:spMkLst>
        </pc:spChg>
        <pc:spChg chg="add mod">
          <ac:chgData name="Daize Dong" userId="a5f59ade607e3dcb" providerId="LiveId" clId="{FFDC1BE5-C1CE-41D9-8887-3D0A03346BC9}" dt="2025-09-29T20:28:26.688" v="4028" actId="1076"/>
          <ac:spMkLst>
            <pc:docMk/>
            <pc:sldMk cId="2556600643" sldId="313"/>
            <ac:spMk id="6" creationId="{A51E4141-50B4-F585-6A4D-D5201C8B238E}"/>
          </ac:spMkLst>
        </pc:spChg>
        <pc:graphicFrameChg chg="add mod modGraphic">
          <ac:chgData name="Daize Dong" userId="a5f59ade607e3dcb" providerId="LiveId" clId="{FFDC1BE5-C1CE-41D9-8887-3D0A03346BC9}" dt="2025-09-29T20:21:12.930" v="3652" actId="20577"/>
          <ac:graphicFrameMkLst>
            <pc:docMk/>
            <pc:sldMk cId="2556600643" sldId="313"/>
            <ac:graphicFrameMk id="4" creationId="{E252E081-3AA8-03ED-B000-2F7329C87B9A}"/>
          </ac:graphicFrameMkLst>
        </pc:graphicFrameChg>
      </pc:sldChg>
      <pc:sldChg chg="addSp delSp modSp add mod ord">
        <pc:chgData name="Daize Dong" userId="a5f59ade607e3dcb" providerId="LiveId" clId="{FFDC1BE5-C1CE-41D9-8887-3D0A03346BC9}" dt="2025-09-29T20:36:16.601" v="4087" actId="115"/>
        <pc:sldMkLst>
          <pc:docMk/>
          <pc:sldMk cId="3446138467" sldId="314"/>
        </pc:sldMkLst>
        <pc:spChg chg="mod">
          <ac:chgData name="Daize Dong" userId="a5f59ade607e3dcb" providerId="LiveId" clId="{FFDC1BE5-C1CE-41D9-8887-3D0A03346BC9}" dt="2025-09-29T20:36:16.601" v="4087" actId="115"/>
          <ac:spMkLst>
            <pc:docMk/>
            <pc:sldMk cId="3446138467" sldId="314"/>
            <ac:spMk id="2" creationId="{A909F160-7DFF-E31E-B459-436F9BC3B8CA}"/>
          </ac:spMkLst>
        </pc:spChg>
        <pc:spChg chg="add del mod">
          <ac:chgData name="Daize Dong" userId="a5f59ade607e3dcb" providerId="LiveId" clId="{FFDC1BE5-C1CE-41D9-8887-3D0A03346BC9}" dt="2025-09-29T20:20:34.611" v="3622" actId="478"/>
          <ac:spMkLst>
            <pc:docMk/>
            <pc:sldMk cId="3446138467" sldId="314"/>
            <ac:spMk id="5" creationId="{2A6E0A91-C6FB-F8E5-7526-E168E0CA4178}"/>
          </ac:spMkLst>
        </pc:spChg>
        <pc:spChg chg="add mod">
          <ac:chgData name="Daize Dong" userId="a5f59ade607e3dcb" providerId="LiveId" clId="{FFDC1BE5-C1CE-41D9-8887-3D0A03346BC9}" dt="2025-09-29T20:35:48.973" v="4084" actId="1076"/>
          <ac:spMkLst>
            <pc:docMk/>
            <pc:sldMk cId="3446138467" sldId="314"/>
            <ac:spMk id="7" creationId="{C1504113-6E8E-199A-9E86-120EAFADA970}"/>
          </ac:spMkLst>
        </pc:spChg>
        <pc:spChg chg="add del mod">
          <ac:chgData name="Daize Dong" userId="a5f59ade607e3dcb" providerId="LiveId" clId="{FFDC1BE5-C1CE-41D9-8887-3D0A03346BC9}" dt="2025-09-29T20:30:58.796" v="4071" actId="478"/>
          <ac:spMkLst>
            <pc:docMk/>
            <pc:sldMk cId="3446138467" sldId="314"/>
            <ac:spMk id="9" creationId="{1A059A40-3725-3964-0746-6C73DD673AAB}"/>
          </ac:spMkLst>
        </pc:spChg>
        <pc:spChg chg="add del">
          <ac:chgData name="Daize Dong" userId="a5f59ade607e3dcb" providerId="LiveId" clId="{FFDC1BE5-C1CE-41D9-8887-3D0A03346BC9}" dt="2025-09-29T20:29:05.397" v="4032" actId="22"/>
          <ac:spMkLst>
            <pc:docMk/>
            <pc:sldMk cId="3446138467" sldId="314"/>
            <ac:spMk id="11" creationId="{D2EFC2A3-A62B-E7DE-76C8-848CDF85C6E6}"/>
          </ac:spMkLst>
        </pc:spChg>
        <pc:spChg chg="add del">
          <ac:chgData name="Daize Dong" userId="a5f59ade607e3dcb" providerId="LiveId" clId="{FFDC1BE5-C1CE-41D9-8887-3D0A03346BC9}" dt="2025-09-29T20:29:07.753" v="4034" actId="22"/>
          <ac:spMkLst>
            <pc:docMk/>
            <pc:sldMk cId="3446138467" sldId="314"/>
            <ac:spMk id="13" creationId="{AE5955C3-15A9-8185-F062-0271F89377A0}"/>
          </ac:spMkLst>
        </pc:spChg>
        <pc:graphicFrameChg chg="add mod modGraphic">
          <ac:chgData name="Daize Dong" userId="a5f59ade607e3dcb" providerId="LiveId" clId="{FFDC1BE5-C1CE-41D9-8887-3D0A03346BC9}" dt="2025-09-29T20:20:11.663" v="3621" actId="1076"/>
          <ac:graphicFrameMkLst>
            <pc:docMk/>
            <pc:sldMk cId="3446138467" sldId="314"/>
            <ac:graphicFrameMk id="4" creationId="{8BFF5D3F-7E88-4E3E-2EE8-4E2E1E6F49F4}"/>
          </ac:graphicFrameMkLst>
        </pc:graphicFrameChg>
        <pc:picChg chg="add mod">
          <ac:chgData name="Daize Dong" userId="a5f59ade607e3dcb" providerId="LiveId" clId="{FFDC1BE5-C1CE-41D9-8887-3D0A03346BC9}" dt="2025-09-29T20:35:51.054" v="4085" actId="1076"/>
          <ac:picMkLst>
            <pc:docMk/>
            <pc:sldMk cId="3446138467" sldId="314"/>
            <ac:picMk id="15" creationId="{A2E6E1F8-879A-1BAF-8FEA-71B43FE88BA0}"/>
          </ac:picMkLst>
        </pc:picChg>
      </pc:sldChg>
      <pc:sldChg chg="add del">
        <pc:chgData name="Daize Dong" userId="a5f59ade607e3dcb" providerId="LiveId" clId="{FFDC1BE5-C1CE-41D9-8887-3D0A03346BC9}" dt="2025-09-28T23:42:34.408" v="3328" actId="47"/>
        <pc:sldMkLst>
          <pc:docMk/>
          <pc:sldMk cId="3433953616" sldId="315"/>
        </pc:sldMkLst>
      </pc:sldChg>
      <pc:sldChg chg="addSp delSp modSp add mod">
        <pc:chgData name="Daize Dong" userId="a5f59ade607e3dcb" providerId="LiveId" clId="{FFDC1BE5-C1CE-41D9-8887-3D0A03346BC9}" dt="2025-09-29T22:09:45.489" v="5622" actId="20577"/>
        <pc:sldMkLst>
          <pc:docMk/>
          <pc:sldMk cId="1855147708" sldId="316"/>
        </pc:sldMkLst>
        <pc:spChg chg="mod">
          <ac:chgData name="Daize Dong" userId="a5f59ade607e3dcb" providerId="LiveId" clId="{FFDC1BE5-C1CE-41D9-8887-3D0A03346BC9}" dt="2025-09-28T23:45:11.927" v="3358" actId="207"/>
          <ac:spMkLst>
            <pc:docMk/>
            <pc:sldMk cId="1855147708" sldId="316"/>
            <ac:spMk id="2" creationId="{0F42A35A-50A5-DB6B-553D-36A934781A71}"/>
          </ac:spMkLst>
        </pc:spChg>
        <pc:spChg chg="add del mod">
          <ac:chgData name="Daize Dong" userId="a5f59ade607e3dcb" providerId="LiveId" clId="{FFDC1BE5-C1CE-41D9-8887-3D0A03346BC9}" dt="2025-09-29T20:21:29.845" v="3663" actId="478"/>
          <ac:spMkLst>
            <pc:docMk/>
            <pc:sldMk cId="1855147708" sldId="316"/>
            <ac:spMk id="5" creationId="{7AE8DA6A-4DF3-6402-CD0C-31210F6F6460}"/>
          </ac:spMkLst>
        </pc:spChg>
        <pc:spChg chg="add">
          <ac:chgData name="Daize Dong" userId="a5f59ade607e3dcb" providerId="LiveId" clId="{FFDC1BE5-C1CE-41D9-8887-3D0A03346BC9}" dt="2025-09-29T20:45:44.259" v="4107"/>
          <ac:spMkLst>
            <pc:docMk/>
            <pc:sldMk cId="1855147708" sldId="316"/>
            <ac:spMk id="6" creationId="{6A24579D-2087-673A-C094-794F6799AA80}"/>
          </ac:spMkLst>
        </pc:spChg>
        <pc:spChg chg="add">
          <ac:chgData name="Daize Dong" userId="a5f59ade607e3dcb" providerId="LiveId" clId="{FFDC1BE5-C1CE-41D9-8887-3D0A03346BC9}" dt="2025-09-29T20:45:46.169" v="4108"/>
          <ac:spMkLst>
            <pc:docMk/>
            <pc:sldMk cId="1855147708" sldId="316"/>
            <ac:spMk id="7" creationId="{AA530246-13C5-ADE9-91EB-C47C42E7A8A2}"/>
          </ac:spMkLst>
        </pc:spChg>
        <pc:spChg chg="add mod">
          <ac:chgData name="Daize Dong" userId="a5f59ade607e3dcb" providerId="LiveId" clId="{FFDC1BE5-C1CE-41D9-8887-3D0A03346BC9}" dt="2025-09-29T22:09:45.489" v="5622" actId="20577"/>
          <ac:spMkLst>
            <pc:docMk/>
            <pc:sldMk cId="1855147708" sldId="316"/>
            <ac:spMk id="8" creationId="{A160A11B-26EF-1F55-9EA8-74EBD64059F4}"/>
          </ac:spMkLst>
        </pc:spChg>
        <pc:spChg chg="add">
          <ac:chgData name="Daize Dong" userId="a5f59ade607e3dcb" providerId="LiveId" clId="{FFDC1BE5-C1CE-41D9-8887-3D0A03346BC9}" dt="2025-09-29T20:46:02.667" v="4110"/>
          <ac:spMkLst>
            <pc:docMk/>
            <pc:sldMk cId="1855147708" sldId="316"/>
            <ac:spMk id="9" creationId="{A8F563CB-EB59-1D66-35F7-9B2D1DBBADEC}"/>
          </ac:spMkLst>
        </pc:spChg>
        <pc:spChg chg="add">
          <ac:chgData name="Daize Dong" userId="a5f59ade607e3dcb" providerId="LiveId" clId="{FFDC1BE5-C1CE-41D9-8887-3D0A03346BC9}" dt="2025-09-29T20:46:06.521" v="4111"/>
          <ac:spMkLst>
            <pc:docMk/>
            <pc:sldMk cId="1855147708" sldId="316"/>
            <ac:spMk id="10" creationId="{3591040A-283D-9EA0-20B1-19E16607096F}"/>
          </ac:spMkLst>
        </pc:spChg>
        <pc:spChg chg="add">
          <ac:chgData name="Daize Dong" userId="a5f59ade607e3dcb" providerId="LiveId" clId="{FFDC1BE5-C1CE-41D9-8887-3D0A03346BC9}" dt="2025-09-29T20:46:16.891" v="4112"/>
          <ac:spMkLst>
            <pc:docMk/>
            <pc:sldMk cId="1855147708" sldId="316"/>
            <ac:spMk id="11" creationId="{8D933BC8-0C75-5328-FD7F-44B4BFD93681}"/>
          </ac:spMkLst>
        </pc:spChg>
        <pc:graphicFrameChg chg="add mod modGraphic">
          <ac:chgData name="Daize Dong" userId="a5f59ade607e3dcb" providerId="LiveId" clId="{FFDC1BE5-C1CE-41D9-8887-3D0A03346BC9}" dt="2025-09-29T20:21:26.746" v="3662" actId="20577"/>
          <ac:graphicFrameMkLst>
            <pc:docMk/>
            <pc:sldMk cId="1855147708" sldId="316"/>
            <ac:graphicFrameMk id="4" creationId="{DD9C380E-556C-73FF-C9E8-3F69CE74C876}"/>
          </ac:graphicFrameMkLst>
        </pc:graphicFrameChg>
      </pc:sldChg>
      <pc:sldChg chg="addSp delSp modSp add mod">
        <pc:chgData name="Daize Dong" userId="a5f59ade607e3dcb" providerId="LiveId" clId="{FFDC1BE5-C1CE-41D9-8887-3D0A03346BC9}" dt="2025-09-30T02:05:22.123" v="5641"/>
        <pc:sldMkLst>
          <pc:docMk/>
          <pc:sldMk cId="2141339548" sldId="317"/>
        </pc:sldMkLst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2" creationId="{915582D5-C195-4A99-95B5-FD9DE38DF662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3" creationId="{D8D9406C-7B2D-335F-3583-654FACBA9304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4" creationId="{FCA988ED-2D1E-D5AF-B735-5E73C654B993}"/>
          </ac:spMkLst>
        </pc:spChg>
        <pc:spChg chg="add mod">
          <ac:chgData name="Daize Dong" userId="a5f59ade607e3dcb" providerId="LiveId" clId="{FFDC1BE5-C1CE-41D9-8887-3D0A03346BC9}" dt="2025-09-29T00:04:53.143" v="3559" actId="20577"/>
          <ac:spMkLst>
            <pc:docMk/>
            <pc:sldMk cId="2141339548" sldId="317"/>
            <ac:spMk id="5" creationId="{924D1807-8704-CFED-76BC-9720F52ECAA3}"/>
          </ac:spMkLst>
        </pc:spChg>
        <pc:spChg chg="add mod">
          <ac:chgData name="Daize Dong" userId="a5f59ade607e3dcb" providerId="LiveId" clId="{FFDC1BE5-C1CE-41D9-8887-3D0A03346BC9}" dt="2025-09-29T00:00:10.563" v="3476" actId="255"/>
          <ac:spMkLst>
            <pc:docMk/>
            <pc:sldMk cId="2141339548" sldId="317"/>
            <ac:spMk id="6" creationId="{90BE77E9-CE22-D003-22A2-BA9BF1CCE087}"/>
          </ac:spMkLst>
        </pc:spChg>
        <pc:spChg chg="mod">
          <ac:chgData name="Daize Dong" userId="a5f59ade607e3dcb" providerId="LiveId" clId="{FFDC1BE5-C1CE-41D9-8887-3D0A03346BC9}" dt="2025-09-28T23:54:20.563" v="3411" actId="1076"/>
          <ac:spMkLst>
            <pc:docMk/>
            <pc:sldMk cId="2141339548" sldId="317"/>
            <ac:spMk id="8" creationId="{13F73F2A-C124-BA31-D544-38E4C0472C40}"/>
          </ac:spMkLst>
        </pc:spChg>
        <pc:spChg chg="add mod">
          <ac:chgData name="Daize Dong" userId="a5f59ade607e3dcb" providerId="LiveId" clId="{FFDC1BE5-C1CE-41D9-8887-3D0A03346BC9}" dt="2025-09-29T00:05:14.958" v="3563" actId="20577"/>
          <ac:spMkLst>
            <pc:docMk/>
            <pc:sldMk cId="2141339548" sldId="317"/>
            <ac:spMk id="9" creationId="{81ED8B2B-A6F3-80DA-06D1-98AE423822A9}"/>
          </ac:spMkLst>
        </pc:spChg>
        <pc:spChg chg="add mod">
          <ac:chgData name="Daize Dong" userId="a5f59ade607e3dcb" providerId="LiveId" clId="{FFDC1BE5-C1CE-41D9-8887-3D0A03346BC9}" dt="2025-09-29T00:01:43.437" v="3520" actId="20577"/>
          <ac:spMkLst>
            <pc:docMk/>
            <pc:sldMk cId="2141339548" sldId="317"/>
            <ac:spMk id="10" creationId="{C3B01180-7BA8-CB2C-CD28-9629500CC7D8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11" creationId="{AB147B08-4FB0-519E-F02F-3CC0DA5FCDDB}"/>
          </ac:spMkLst>
        </pc:spChg>
        <pc:spChg chg="add mod">
          <ac:chgData name="Daize Dong" userId="a5f59ade607e3dcb" providerId="LiveId" clId="{FFDC1BE5-C1CE-41D9-8887-3D0A03346BC9}" dt="2025-09-30T02:05:22.123" v="5641"/>
          <ac:spMkLst>
            <pc:docMk/>
            <pc:sldMk cId="2141339548" sldId="317"/>
            <ac:spMk id="12" creationId="{4A13CB9C-26BA-EC64-4131-00051AB4E098}"/>
          </ac:spMkLst>
        </pc:spChg>
        <pc:spChg chg="add mod">
          <ac:chgData name="Daize Dong" userId="a5f59ade607e3dcb" providerId="LiveId" clId="{FFDC1BE5-C1CE-41D9-8887-3D0A03346BC9}" dt="2025-09-29T22:02:26.754" v="5550" actId="20577"/>
          <ac:spMkLst>
            <pc:docMk/>
            <pc:sldMk cId="2141339548" sldId="317"/>
            <ac:spMk id="15" creationId="{3F9D5A1A-C68F-CAEE-D807-133FE369A4AA}"/>
          </ac:spMkLst>
        </pc:spChg>
        <pc:spChg chg="add del mod">
          <ac:chgData name="Daize Dong" userId="a5f59ade607e3dcb" providerId="LiveId" clId="{FFDC1BE5-C1CE-41D9-8887-3D0A03346BC9}" dt="2025-09-29T21:58:20.190" v="5523" actId="21"/>
          <ac:spMkLst>
            <pc:docMk/>
            <pc:sldMk cId="2141339548" sldId="317"/>
            <ac:spMk id="16" creationId="{12C4E215-CEB7-E8B3-94B5-5064B352597A}"/>
          </ac:spMkLst>
        </pc:spChg>
        <pc:spChg chg="add mod">
          <ac:chgData name="Daize Dong" userId="a5f59ade607e3dcb" providerId="LiveId" clId="{FFDC1BE5-C1CE-41D9-8887-3D0A03346BC9}" dt="2025-09-28T23:59:00.572" v="3463" actId="13926"/>
          <ac:spMkLst>
            <pc:docMk/>
            <pc:sldMk cId="2141339548" sldId="317"/>
            <ac:spMk id="40" creationId="{70C542B3-7516-D268-7088-C92F19AF95BA}"/>
          </ac:spMkLst>
        </pc:spChg>
        <pc:spChg chg="add mod">
          <ac:chgData name="Daize Dong" userId="a5f59ade607e3dcb" providerId="LiveId" clId="{FFDC1BE5-C1CE-41D9-8887-3D0A03346BC9}" dt="2025-09-28T23:59:17.240" v="3467" actId="13926"/>
          <ac:spMkLst>
            <pc:docMk/>
            <pc:sldMk cId="2141339548" sldId="317"/>
            <ac:spMk id="41" creationId="{5B7ACD51-E3BA-C6D8-ECF5-6672396DBDD7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42" creationId="{A3D81ADE-CA5E-93ED-5E2A-2783D6978510}"/>
          </ac:spMkLst>
        </pc:spChg>
        <pc:spChg chg="add del mod">
          <ac:chgData name="Daize Dong" userId="a5f59ade607e3dcb" providerId="LiveId" clId="{FFDC1BE5-C1CE-41D9-8887-3D0A03346BC9}" dt="2025-09-29T21:58:06.725" v="5520"/>
          <ac:spMkLst>
            <pc:docMk/>
            <pc:sldMk cId="2141339548" sldId="317"/>
            <ac:spMk id="43" creationId="{09C60D45-2949-48F6-77F4-43CD7918D208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44" creationId="{6015CFF7-1CD9-A3BC-BD1E-2F2506711379}"/>
          </ac:spMkLst>
        </pc:spChg>
        <pc:spChg chg="add mod">
          <ac:chgData name="Daize Dong" userId="a5f59ade607e3dcb" providerId="LiveId" clId="{FFDC1BE5-C1CE-41D9-8887-3D0A03346BC9}" dt="2025-09-29T00:05:17.673" v="3565" actId="20577"/>
          <ac:spMkLst>
            <pc:docMk/>
            <pc:sldMk cId="2141339548" sldId="317"/>
            <ac:spMk id="45" creationId="{0BDFFDAC-90F6-E241-9F34-EA8950F4A1B3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46" creationId="{3AD5972D-BD97-6953-B9B3-781E8656A9B4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47" creationId="{328D4AD5-78DA-609B-B05A-E84DDC5F7CCA}"/>
          </ac:spMkLst>
        </pc:spChg>
        <pc:spChg chg="add mod">
          <ac:chgData name="Daize Dong" userId="a5f59ade607e3dcb" providerId="LiveId" clId="{FFDC1BE5-C1CE-41D9-8887-3D0A03346BC9}" dt="2025-09-29T20:43:35.976" v="4101" actId="1076"/>
          <ac:spMkLst>
            <pc:docMk/>
            <pc:sldMk cId="2141339548" sldId="317"/>
            <ac:spMk id="48" creationId="{7B1659DB-B3A4-17D8-71C3-3ED693119300}"/>
          </ac:spMkLst>
        </pc:spChg>
        <pc:picChg chg="add mod">
          <ac:chgData name="Daize Dong" userId="a5f59ade607e3dcb" providerId="LiveId" clId="{FFDC1BE5-C1CE-41D9-8887-3D0A03346BC9}" dt="2025-09-29T20:43:46.243" v="4104" actId="1076"/>
          <ac:picMkLst>
            <pc:docMk/>
            <pc:sldMk cId="2141339548" sldId="317"/>
            <ac:picMk id="13" creationId="{C4761E2F-DB87-0CA6-7F0F-7B87B3AE5F6D}"/>
          </ac:picMkLst>
        </pc:picChg>
        <pc:cxnChg chg="add mod">
          <ac:chgData name="Daize Dong" userId="a5f59ade607e3dcb" providerId="LiveId" clId="{FFDC1BE5-C1CE-41D9-8887-3D0A03346BC9}" dt="2025-09-28T23:54:28.512" v="3415" actId="14100"/>
          <ac:cxnSpMkLst>
            <pc:docMk/>
            <pc:sldMk cId="2141339548" sldId="317"/>
            <ac:cxnSpMk id="14" creationId="{2A7E89A1-A9CC-7D25-C0AE-5C7DB1C420E6}"/>
          </ac:cxnSpMkLst>
        </pc:cxnChg>
        <pc:cxnChg chg="add mod">
          <ac:chgData name="Daize Dong" userId="a5f59ade607e3dcb" providerId="LiveId" clId="{FFDC1BE5-C1CE-41D9-8887-3D0A03346BC9}" dt="2025-09-28T23:54:33.908" v="3418" actId="14100"/>
          <ac:cxnSpMkLst>
            <pc:docMk/>
            <pc:sldMk cId="2141339548" sldId="317"/>
            <ac:cxnSpMk id="18" creationId="{FF8349BF-01F4-530D-55E7-B0875E1CDE6B}"/>
          </ac:cxnSpMkLst>
        </pc:cxnChg>
        <pc:cxnChg chg="add mod">
          <ac:chgData name="Daize Dong" userId="a5f59ade607e3dcb" providerId="LiveId" clId="{FFDC1BE5-C1CE-41D9-8887-3D0A03346BC9}" dt="2025-09-28T23:54:37.954" v="3421" actId="14100"/>
          <ac:cxnSpMkLst>
            <pc:docMk/>
            <pc:sldMk cId="2141339548" sldId="317"/>
            <ac:cxnSpMk id="21" creationId="{23EB2A25-B1E2-8500-ED54-EE0C70A3A1CC}"/>
          </ac:cxnSpMkLst>
        </pc:cxnChg>
        <pc:cxnChg chg="add mod">
          <ac:chgData name="Daize Dong" userId="a5f59ade607e3dcb" providerId="LiveId" clId="{FFDC1BE5-C1CE-41D9-8887-3D0A03346BC9}" dt="2025-09-28T23:54:43.083" v="3424" actId="14100"/>
          <ac:cxnSpMkLst>
            <pc:docMk/>
            <pc:sldMk cId="2141339548" sldId="317"/>
            <ac:cxnSpMk id="24" creationId="{ED583FC5-6F9C-93D6-28C1-B2AD3A262D92}"/>
          </ac:cxnSpMkLst>
        </pc:cxnChg>
        <pc:cxnChg chg="add mod">
          <ac:chgData name="Daize Dong" userId="a5f59ade607e3dcb" providerId="LiveId" clId="{FFDC1BE5-C1CE-41D9-8887-3D0A03346BC9}" dt="2025-09-28T23:54:50.234" v="3428" actId="14100"/>
          <ac:cxnSpMkLst>
            <pc:docMk/>
            <pc:sldMk cId="2141339548" sldId="317"/>
            <ac:cxnSpMk id="27" creationId="{97B67139-812E-A543-361A-9AB121DA6FAA}"/>
          </ac:cxnSpMkLst>
        </pc:cxnChg>
        <pc:cxnChg chg="add mod">
          <ac:chgData name="Daize Dong" userId="a5f59ade607e3dcb" providerId="LiveId" clId="{FFDC1BE5-C1CE-41D9-8887-3D0A03346BC9}" dt="2025-09-28T23:54:55.066" v="3431" actId="14100"/>
          <ac:cxnSpMkLst>
            <pc:docMk/>
            <pc:sldMk cId="2141339548" sldId="317"/>
            <ac:cxnSpMk id="31" creationId="{EF8A24BB-4889-6CCD-7757-4BB812190418}"/>
          </ac:cxnSpMkLst>
        </pc:cxnChg>
        <pc:cxnChg chg="add mod">
          <ac:chgData name="Daize Dong" userId="a5f59ade607e3dcb" providerId="LiveId" clId="{FFDC1BE5-C1CE-41D9-8887-3D0A03346BC9}" dt="2025-09-28T23:55:01.247" v="3434" actId="14100"/>
          <ac:cxnSpMkLst>
            <pc:docMk/>
            <pc:sldMk cId="2141339548" sldId="317"/>
            <ac:cxnSpMk id="34" creationId="{7464F706-61A1-208F-AA68-89ED9D40E8E2}"/>
          </ac:cxnSpMkLst>
        </pc:cxnChg>
        <pc:cxnChg chg="add mod">
          <ac:chgData name="Daize Dong" userId="a5f59ade607e3dcb" providerId="LiveId" clId="{FFDC1BE5-C1CE-41D9-8887-3D0A03346BC9}" dt="2025-09-28T23:55:06.893" v="3437" actId="14100"/>
          <ac:cxnSpMkLst>
            <pc:docMk/>
            <pc:sldMk cId="2141339548" sldId="317"/>
            <ac:cxnSpMk id="37" creationId="{B63E225E-8E73-847A-B54A-D56ABEB19C59}"/>
          </ac:cxnSpMkLst>
        </pc:cxnChg>
      </pc:sldChg>
      <pc:sldChg chg="addSp delSp modSp add mod">
        <pc:chgData name="Daize Dong" userId="a5f59ade607e3dcb" providerId="LiveId" clId="{FFDC1BE5-C1CE-41D9-8887-3D0A03346BC9}" dt="2025-09-29T21:29:38.944" v="4740" actId="20577"/>
        <pc:sldMkLst>
          <pc:docMk/>
          <pc:sldMk cId="452759558" sldId="318"/>
        </pc:sldMkLst>
        <pc:spChg chg="add del">
          <ac:chgData name="Daize Dong" userId="a5f59ade607e3dcb" providerId="LiveId" clId="{FFDC1BE5-C1CE-41D9-8887-3D0A03346BC9}" dt="2025-09-29T21:17:17.023" v="4214" actId="22"/>
          <ac:spMkLst>
            <pc:docMk/>
            <pc:sldMk cId="452759558" sldId="318"/>
            <ac:spMk id="3" creationId="{B4C4C29E-2C34-BAF6-CDB6-4238E71A8B59}"/>
          </ac:spMkLst>
        </pc:spChg>
        <pc:spChg chg="add del">
          <ac:chgData name="Daize Dong" userId="a5f59ade607e3dcb" providerId="LiveId" clId="{FFDC1BE5-C1CE-41D9-8887-3D0A03346BC9}" dt="2025-09-29T21:17:34.958" v="4216" actId="22"/>
          <ac:spMkLst>
            <pc:docMk/>
            <pc:sldMk cId="452759558" sldId="318"/>
            <ac:spMk id="5" creationId="{73DB2740-AC36-7486-700B-B5DA5F38CDED}"/>
          </ac:spMkLst>
        </pc:spChg>
        <pc:spChg chg="add del">
          <ac:chgData name="Daize Dong" userId="a5f59ade607e3dcb" providerId="LiveId" clId="{FFDC1BE5-C1CE-41D9-8887-3D0A03346BC9}" dt="2025-09-29T21:18:28.051" v="4218" actId="22"/>
          <ac:spMkLst>
            <pc:docMk/>
            <pc:sldMk cId="452759558" sldId="318"/>
            <ac:spMk id="9" creationId="{5602A96F-EAC9-0304-3BAA-6E77D3010A00}"/>
          </ac:spMkLst>
        </pc:spChg>
        <pc:spChg chg="add del mod">
          <ac:chgData name="Daize Dong" userId="a5f59ade607e3dcb" providerId="LiveId" clId="{FFDC1BE5-C1CE-41D9-8887-3D0A03346BC9}" dt="2025-09-29T21:18:42.836" v="4224" actId="22"/>
          <ac:spMkLst>
            <pc:docMk/>
            <pc:sldMk cId="452759558" sldId="318"/>
            <ac:spMk id="11" creationId="{48F33DD8-FBD8-4BB4-A514-8630FB66D6C5}"/>
          </ac:spMkLst>
        </pc:spChg>
        <pc:spChg chg="add mod">
          <ac:chgData name="Daize Dong" userId="a5f59ade607e3dcb" providerId="LiveId" clId="{FFDC1BE5-C1CE-41D9-8887-3D0A03346BC9}" dt="2025-09-29T21:22:12.255" v="4422" actId="1076"/>
          <ac:spMkLst>
            <pc:docMk/>
            <pc:sldMk cId="452759558" sldId="318"/>
            <ac:spMk id="13" creationId="{CDA09232-E180-4C95-49C4-7ADD3F6876E8}"/>
          </ac:spMkLst>
        </pc:spChg>
        <pc:spChg chg="add mod">
          <ac:chgData name="Daize Dong" userId="a5f59ade607e3dcb" providerId="LiveId" clId="{FFDC1BE5-C1CE-41D9-8887-3D0A03346BC9}" dt="2025-09-29T21:29:38.944" v="4740" actId="20577"/>
          <ac:spMkLst>
            <pc:docMk/>
            <pc:sldMk cId="452759558" sldId="318"/>
            <ac:spMk id="14" creationId="{4A4EF529-46F2-DA3D-E569-7CF5DE989FC1}"/>
          </ac:spMkLst>
        </pc:spChg>
        <pc:spChg chg="add mod">
          <ac:chgData name="Daize Dong" userId="a5f59ade607e3dcb" providerId="LiveId" clId="{FFDC1BE5-C1CE-41D9-8887-3D0A03346BC9}" dt="2025-09-29T21:23:54.521" v="4558" actId="1076"/>
          <ac:spMkLst>
            <pc:docMk/>
            <pc:sldMk cId="452759558" sldId="318"/>
            <ac:spMk id="17" creationId="{FD7A30A6-8989-E8D7-F4B2-D0D4A64573D7}"/>
          </ac:spMkLst>
        </pc:spChg>
        <pc:picChg chg="del">
          <ac:chgData name="Daize Dong" userId="a5f59ade607e3dcb" providerId="LiveId" clId="{FFDC1BE5-C1CE-41D9-8887-3D0A03346BC9}" dt="2025-09-29T21:17:15.902" v="4212" actId="478"/>
          <ac:picMkLst>
            <pc:docMk/>
            <pc:sldMk cId="452759558" sldId="318"/>
            <ac:picMk id="7" creationId="{CC90CC5F-F498-03F8-3606-D0CBACB8C502}"/>
          </ac:picMkLst>
        </pc:picChg>
        <pc:picChg chg="add mod">
          <ac:chgData name="Daize Dong" userId="a5f59ade607e3dcb" providerId="LiveId" clId="{FFDC1BE5-C1CE-41D9-8887-3D0A03346BC9}" dt="2025-09-29T21:23:54.521" v="4558" actId="1076"/>
          <ac:picMkLst>
            <pc:docMk/>
            <pc:sldMk cId="452759558" sldId="318"/>
            <ac:picMk id="16" creationId="{4E76E27A-FC32-3E86-055B-9579CDA5A173}"/>
          </ac:picMkLst>
        </pc:picChg>
      </pc:sldChg>
      <pc:sldChg chg="add del">
        <pc:chgData name="Daize Dong" userId="a5f59ade607e3dcb" providerId="LiveId" clId="{FFDC1BE5-C1CE-41D9-8887-3D0A03346BC9}" dt="2025-09-29T21:03:24.669" v="4210"/>
        <pc:sldMkLst>
          <pc:docMk/>
          <pc:sldMk cId="3035284632" sldId="318"/>
        </pc:sldMkLst>
      </pc:sldChg>
      <pc:sldChg chg="addSp delSp modSp add mod">
        <pc:chgData name="Daize Dong" userId="a5f59ade607e3dcb" providerId="LiveId" clId="{FFDC1BE5-C1CE-41D9-8887-3D0A03346BC9}" dt="2025-09-29T22:02:56.984" v="5553" actId="1076"/>
        <pc:sldMkLst>
          <pc:docMk/>
          <pc:sldMk cId="3169760382" sldId="319"/>
        </pc:sldMkLst>
        <pc:spChg chg="mod">
          <ac:chgData name="Daize Dong" userId="a5f59ade607e3dcb" providerId="LiveId" clId="{FFDC1BE5-C1CE-41D9-8887-3D0A03346BC9}" dt="2025-09-29T21:24:46.392" v="4562" actId="20577"/>
          <ac:spMkLst>
            <pc:docMk/>
            <pc:sldMk cId="3169760382" sldId="319"/>
            <ac:spMk id="2" creationId="{4715F5D8-2218-E3DF-FC6F-6730311F6314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" creationId="{A2194F2B-0EBE-693F-24AF-9A829836CB7F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6" creationId="{5B145D67-73D4-E8F3-4B32-EE8440362C4E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9" creationId="{5AA8D5CC-4A75-32D4-7F44-D149F36E0180}"/>
          </ac:spMkLst>
        </pc:spChg>
        <pc:spChg chg="add mod">
          <ac:chgData name="Daize Dong" userId="a5f59ade607e3dcb" providerId="LiveId" clId="{FFDC1BE5-C1CE-41D9-8887-3D0A03346BC9}" dt="2025-09-29T21:25:41.729" v="4576" actId="1076"/>
          <ac:spMkLst>
            <pc:docMk/>
            <pc:sldMk cId="3169760382" sldId="319"/>
            <ac:spMk id="17" creationId="{30A56C72-9A1E-F641-4FF1-5EA28A940430}"/>
          </ac:spMkLst>
        </pc:spChg>
        <pc:spChg chg="add mod">
          <ac:chgData name="Daize Dong" userId="a5f59ade607e3dcb" providerId="LiveId" clId="{FFDC1BE5-C1CE-41D9-8887-3D0A03346BC9}" dt="2025-09-29T21:26:48.741" v="4643" actId="1076"/>
          <ac:spMkLst>
            <pc:docMk/>
            <pc:sldMk cId="3169760382" sldId="319"/>
            <ac:spMk id="19" creationId="{A02AF9BA-8FFE-F4E2-E1F0-F82F2D874136}"/>
          </ac:spMkLst>
        </pc:spChg>
        <pc:spChg chg="add mod">
          <ac:chgData name="Daize Dong" userId="a5f59ade607e3dcb" providerId="LiveId" clId="{FFDC1BE5-C1CE-41D9-8887-3D0A03346BC9}" dt="2025-09-29T21:26:36.799" v="4640" actId="1076"/>
          <ac:spMkLst>
            <pc:docMk/>
            <pc:sldMk cId="3169760382" sldId="319"/>
            <ac:spMk id="20" creationId="{A86BB1E9-B40F-E6D6-8A30-7BCD69A07DAE}"/>
          </ac:spMkLst>
        </pc:spChg>
        <pc:spChg chg="add mod">
          <ac:chgData name="Daize Dong" userId="a5f59ade607e3dcb" providerId="LiveId" clId="{FFDC1BE5-C1CE-41D9-8887-3D0A03346BC9}" dt="2025-09-29T21:26:48.741" v="4643" actId="1076"/>
          <ac:spMkLst>
            <pc:docMk/>
            <pc:sldMk cId="3169760382" sldId="319"/>
            <ac:spMk id="22" creationId="{E64CF086-4A5B-2D76-9C85-F5776FD8C338}"/>
          </ac:spMkLst>
        </pc:spChg>
        <pc:spChg chg="add mod">
          <ac:chgData name="Daize Dong" userId="a5f59ade607e3dcb" providerId="LiveId" clId="{FFDC1BE5-C1CE-41D9-8887-3D0A03346BC9}" dt="2025-09-29T22:02:56.984" v="5553" actId="1076"/>
          <ac:spMkLst>
            <pc:docMk/>
            <pc:sldMk cId="3169760382" sldId="319"/>
            <ac:spMk id="23" creationId="{ACE3D5C2-AC6C-1875-09F7-A3C35E2AB113}"/>
          </ac:spMkLst>
        </pc:spChg>
        <pc:spChg chg="add mod">
          <ac:chgData name="Daize Dong" userId="a5f59ade607e3dcb" providerId="LiveId" clId="{FFDC1BE5-C1CE-41D9-8887-3D0A03346BC9}" dt="2025-09-29T21:27:53.835" v="4689" actId="20577"/>
          <ac:spMkLst>
            <pc:docMk/>
            <pc:sldMk cId="3169760382" sldId="319"/>
            <ac:spMk id="25" creationId="{05F20ADC-2F69-FEAA-FE3E-FA4C3786D44A}"/>
          </ac:spMkLst>
        </pc:spChg>
        <pc:spChg chg="add mod">
          <ac:chgData name="Daize Dong" userId="a5f59ade607e3dcb" providerId="LiveId" clId="{FFDC1BE5-C1CE-41D9-8887-3D0A03346BC9}" dt="2025-09-29T21:28:01.407" v="4691" actId="1076"/>
          <ac:spMkLst>
            <pc:docMk/>
            <pc:sldMk cId="3169760382" sldId="319"/>
            <ac:spMk id="26" creationId="{5A67AAA0-544A-C71A-B828-B48D4A9FFC68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0" creationId="{07296510-B732-71C1-CD44-A07EF6187374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2" creationId="{E1D777A0-1281-F52D-B907-D9420A145DAF}"/>
          </ac:spMkLst>
        </pc:spChg>
        <pc:spChg chg="del">
          <ac:chgData name="Daize Dong" userId="a5f59ade607e3dcb" providerId="LiveId" clId="{FFDC1BE5-C1CE-41D9-8887-3D0A03346BC9}" dt="2025-09-29T21:24:50.694" v="4563" actId="21"/>
          <ac:spMkLst>
            <pc:docMk/>
            <pc:sldMk cId="3169760382" sldId="319"/>
            <ac:spMk id="43" creationId="{0E545CCF-B87E-BCB2-5C14-3B3FAE1F9346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4" creationId="{D8AE06A5-48FE-5675-C7EC-8F68F3EA7314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5" creationId="{89B6F01C-2D7B-AF83-489F-89065190DDFD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6" creationId="{FE0B9EA2-BEA8-83B8-4D20-46B092955173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7" creationId="{650BB514-8376-7C4F-20BB-BD8A9DB26D67}"/>
          </ac:spMkLst>
        </pc:spChg>
        <pc:spChg chg="del">
          <ac:chgData name="Daize Dong" userId="a5f59ade607e3dcb" providerId="LiveId" clId="{FFDC1BE5-C1CE-41D9-8887-3D0A03346BC9}" dt="2025-09-29T21:24:42.738" v="4560" actId="21"/>
          <ac:spMkLst>
            <pc:docMk/>
            <pc:sldMk cId="3169760382" sldId="319"/>
            <ac:spMk id="48" creationId="{87F8C290-82CA-4F86-DE75-B871E60133EA}"/>
          </ac:spMkLst>
        </pc:spChg>
        <pc:cxnChg chg="add mod">
          <ac:chgData name="Daize Dong" userId="a5f59ade607e3dcb" providerId="LiveId" clId="{FFDC1BE5-C1CE-41D9-8887-3D0A03346BC9}" dt="2025-09-29T21:25:30.286" v="4571" actId="1076"/>
          <ac:cxnSpMkLst>
            <pc:docMk/>
            <pc:sldMk cId="3169760382" sldId="319"/>
            <ac:cxnSpMk id="15" creationId="{654F5D16-598E-ECDF-5BB6-65AF7528DAE9}"/>
          </ac:cxnSpMkLst>
        </pc:cxnChg>
        <pc:cxnChg chg="add mod">
          <ac:chgData name="Daize Dong" userId="a5f59ade607e3dcb" providerId="LiveId" clId="{FFDC1BE5-C1CE-41D9-8887-3D0A03346BC9}" dt="2025-09-29T21:26:48.741" v="4643" actId="1076"/>
          <ac:cxnSpMkLst>
            <pc:docMk/>
            <pc:sldMk cId="3169760382" sldId="319"/>
            <ac:cxnSpMk id="16" creationId="{6BD34443-56D7-C72F-FECF-3EACA09477EF}"/>
          </ac:cxnSpMkLst>
        </pc:cxnChg>
      </pc:sldChg>
      <pc:sldChg chg="addSp delSp modSp add mod">
        <pc:chgData name="Daize Dong" userId="a5f59ade607e3dcb" providerId="LiveId" clId="{FFDC1BE5-C1CE-41D9-8887-3D0A03346BC9}" dt="2025-09-29T22:17:14.615" v="5638"/>
        <pc:sldMkLst>
          <pc:docMk/>
          <pc:sldMk cId="997955984" sldId="320"/>
        </pc:sldMkLst>
        <pc:spChg chg="add mod">
          <ac:chgData name="Daize Dong" userId="a5f59ade607e3dcb" providerId="LiveId" clId="{FFDC1BE5-C1CE-41D9-8887-3D0A03346BC9}" dt="2025-09-29T21:28:34.460" v="4698" actId="1076"/>
          <ac:spMkLst>
            <pc:docMk/>
            <pc:sldMk cId="997955984" sldId="320"/>
            <ac:spMk id="3" creationId="{8D0891EC-E4F2-8A8C-54A1-9B8D3F7A66FA}"/>
          </ac:spMkLst>
        </pc:spChg>
        <pc:spChg chg="add mod">
          <ac:chgData name="Daize Dong" userId="a5f59ade607e3dcb" providerId="LiveId" clId="{FFDC1BE5-C1CE-41D9-8887-3D0A03346BC9}" dt="2025-09-29T21:30:37.702" v="4760" actId="208"/>
          <ac:spMkLst>
            <pc:docMk/>
            <pc:sldMk cId="997955984" sldId="320"/>
            <ac:spMk id="4" creationId="{9D61E03B-7208-932F-4CBE-4C0ACE2422E4}"/>
          </ac:spMkLst>
        </pc:spChg>
        <pc:spChg chg="add mod">
          <ac:chgData name="Daize Dong" userId="a5f59ade607e3dcb" providerId="LiveId" clId="{FFDC1BE5-C1CE-41D9-8887-3D0A03346BC9}" dt="2025-09-29T21:31:58.087" v="4811" actId="113"/>
          <ac:spMkLst>
            <pc:docMk/>
            <pc:sldMk cId="997955984" sldId="320"/>
            <ac:spMk id="5" creationId="{D74728A8-88B8-D1C5-7A1F-18291108A5AE}"/>
          </ac:spMkLst>
        </pc:spChg>
        <pc:spChg chg="add mod">
          <ac:chgData name="Daize Dong" userId="a5f59ade607e3dcb" providerId="LiveId" clId="{FFDC1BE5-C1CE-41D9-8887-3D0A03346BC9}" dt="2025-09-29T21:38:49.231" v="4980" actId="20577"/>
          <ac:spMkLst>
            <pc:docMk/>
            <pc:sldMk cId="997955984" sldId="320"/>
            <ac:spMk id="6" creationId="{A7D695D7-BB7C-2AD3-B4A9-96380F607210}"/>
          </ac:spMkLst>
        </pc:spChg>
        <pc:spChg chg="add mod">
          <ac:chgData name="Daize Dong" userId="a5f59ade607e3dcb" providerId="LiveId" clId="{FFDC1BE5-C1CE-41D9-8887-3D0A03346BC9}" dt="2025-09-29T21:31:11.030" v="4793" actId="207"/>
          <ac:spMkLst>
            <pc:docMk/>
            <pc:sldMk cId="997955984" sldId="320"/>
            <ac:spMk id="7" creationId="{C2E6DB78-AF49-25BB-DF54-A8ED3D7B08AA}"/>
          </ac:spMkLst>
        </pc:spChg>
        <pc:spChg chg="add del mod">
          <ac:chgData name="Daize Dong" userId="a5f59ade607e3dcb" providerId="LiveId" clId="{FFDC1BE5-C1CE-41D9-8887-3D0A03346BC9}" dt="2025-09-29T21:48:07.783" v="5163" actId="21"/>
          <ac:spMkLst>
            <pc:docMk/>
            <pc:sldMk cId="997955984" sldId="320"/>
            <ac:spMk id="9" creationId="{3FAEF332-074D-7FFD-58A7-8733244AD4C5}"/>
          </ac:spMkLst>
        </pc:spChg>
        <pc:spChg chg="add mod">
          <ac:chgData name="Daize Dong" userId="a5f59ade607e3dcb" providerId="LiveId" clId="{FFDC1BE5-C1CE-41D9-8887-3D0A03346BC9}" dt="2025-09-29T21:36:44.993" v="4925" actId="1076"/>
          <ac:spMkLst>
            <pc:docMk/>
            <pc:sldMk cId="997955984" sldId="320"/>
            <ac:spMk id="10" creationId="{281DE3DF-5D18-463D-EED1-B76E1A767A28}"/>
          </ac:spMkLst>
        </pc:spChg>
        <pc:spChg chg="add mod">
          <ac:chgData name="Daize Dong" userId="a5f59ade607e3dcb" providerId="LiveId" clId="{FFDC1BE5-C1CE-41D9-8887-3D0A03346BC9}" dt="2025-09-29T21:40:22.073" v="5005" actId="113"/>
          <ac:spMkLst>
            <pc:docMk/>
            <pc:sldMk cId="997955984" sldId="320"/>
            <ac:spMk id="11" creationId="{29B27AB1-3A75-AF7E-77DC-2EC0E4E8BC13}"/>
          </ac:spMkLst>
        </pc:spChg>
        <pc:spChg chg="add del">
          <ac:chgData name="Daize Dong" userId="a5f59ade607e3dcb" providerId="LiveId" clId="{FFDC1BE5-C1CE-41D9-8887-3D0A03346BC9}" dt="2025-09-29T21:38:15.235" v="4967" actId="22"/>
          <ac:spMkLst>
            <pc:docMk/>
            <pc:sldMk cId="997955984" sldId="320"/>
            <ac:spMk id="14" creationId="{0AB0BBB3-A626-4736-B576-F7E882B3DBFF}"/>
          </ac:spMkLst>
        </pc:spChg>
        <pc:spChg chg="del">
          <ac:chgData name="Daize Dong" userId="a5f59ade607e3dcb" providerId="LiveId" clId="{FFDC1BE5-C1CE-41D9-8887-3D0A03346BC9}" dt="2025-09-29T21:36:27.627" v="4921" actId="21"/>
          <ac:spMkLst>
            <pc:docMk/>
            <pc:sldMk cId="997955984" sldId="320"/>
            <ac:spMk id="19" creationId="{28257DD9-3870-2E1A-72C0-EA08947876C4}"/>
          </ac:spMkLst>
        </pc:spChg>
        <pc:spChg chg="add del mod">
          <ac:chgData name="Daize Dong" userId="a5f59ade607e3dcb" providerId="LiveId" clId="{FFDC1BE5-C1CE-41D9-8887-3D0A03346BC9}" dt="2025-09-29T21:58:50.313" v="5530" actId="21"/>
          <ac:spMkLst>
            <pc:docMk/>
            <pc:sldMk cId="997955984" sldId="320"/>
            <ac:spMk id="21" creationId="{A7576CE0-540F-F6C7-1B4D-A0E06F89347F}"/>
          </ac:spMkLst>
        </pc:spChg>
        <pc:spChg chg="del">
          <ac:chgData name="Daize Dong" userId="a5f59ade607e3dcb" providerId="LiveId" clId="{FFDC1BE5-C1CE-41D9-8887-3D0A03346BC9}" dt="2025-09-29T21:36:27.627" v="4921" actId="21"/>
          <ac:spMkLst>
            <pc:docMk/>
            <pc:sldMk cId="997955984" sldId="320"/>
            <ac:spMk id="22" creationId="{10FEF7B7-EAC1-07ED-DAE2-F80FE75CC174}"/>
          </ac:spMkLst>
        </pc:spChg>
        <pc:spChg chg="mod">
          <ac:chgData name="Daize Dong" userId="a5f59ade607e3dcb" providerId="LiveId" clId="{FFDC1BE5-C1CE-41D9-8887-3D0A03346BC9}" dt="2025-09-29T21:36:41.481" v="4924" actId="1076"/>
          <ac:spMkLst>
            <pc:docMk/>
            <pc:sldMk cId="997955984" sldId="320"/>
            <ac:spMk id="23" creationId="{A821E9B2-476E-0E26-BDC9-0C1AD5D70946}"/>
          </ac:spMkLst>
        </pc:spChg>
        <pc:spChg chg="add mod">
          <ac:chgData name="Daize Dong" userId="a5f59ade607e3dcb" providerId="LiveId" clId="{FFDC1BE5-C1CE-41D9-8887-3D0A03346BC9}" dt="2025-09-29T21:48:06.974" v="5162"/>
          <ac:spMkLst>
            <pc:docMk/>
            <pc:sldMk cId="997955984" sldId="320"/>
            <ac:spMk id="24" creationId="{01CE8AC1-CDFD-1FB7-17C7-8C3CC32DFFBF}"/>
          </ac:spMkLst>
        </pc:spChg>
        <pc:spChg chg="del">
          <ac:chgData name="Daize Dong" userId="a5f59ade607e3dcb" providerId="LiveId" clId="{FFDC1BE5-C1CE-41D9-8887-3D0A03346BC9}" dt="2025-09-29T21:36:27.627" v="4921" actId="21"/>
          <ac:spMkLst>
            <pc:docMk/>
            <pc:sldMk cId="997955984" sldId="320"/>
            <ac:spMk id="26" creationId="{369E3AEA-7F40-EBF0-548D-CB0F30570F39}"/>
          </ac:spMkLst>
        </pc:spChg>
        <pc:picChg chg="add del mod">
          <ac:chgData name="Daize Dong" userId="a5f59ade607e3dcb" providerId="LiveId" clId="{FFDC1BE5-C1CE-41D9-8887-3D0A03346BC9}" dt="2025-09-29T22:17:14.248" v="5637" actId="478"/>
          <ac:picMkLst>
            <pc:docMk/>
            <pc:sldMk cId="997955984" sldId="320"/>
            <ac:picMk id="27" creationId="{1B6D14B7-924D-56DC-56E9-AC02D5806E7E}"/>
          </ac:picMkLst>
        </pc:picChg>
        <pc:picChg chg="add mod">
          <ac:chgData name="Daize Dong" userId="a5f59ade607e3dcb" providerId="LiveId" clId="{FFDC1BE5-C1CE-41D9-8887-3D0A03346BC9}" dt="2025-09-29T22:17:14.615" v="5638"/>
          <ac:picMkLst>
            <pc:docMk/>
            <pc:sldMk cId="997955984" sldId="320"/>
            <ac:picMk id="28" creationId="{F1C8FB68-6131-0FDB-D268-BFD2DFE15C54}"/>
          </ac:picMkLst>
        </pc:picChg>
        <pc:cxnChg chg="del">
          <ac:chgData name="Daize Dong" userId="a5f59ade607e3dcb" providerId="LiveId" clId="{FFDC1BE5-C1CE-41D9-8887-3D0A03346BC9}" dt="2025-09-29T21:36:27.627" v="4921" actId="21"/>
          <ac:cxnSpMkLst>
            <pc:docMk/>
            <pc:sldMk cId="997955984" sldId="320"/>
            <ac:cxnSpMk id="16" creationId="{3B83D288-D051-8E0B-2BBE-EFB3CDA1A781}"/>
          </ac:cxnSpMkLst>
        </pc:cxnChg>
      </pc:sldChg>
      <pc:sldChg chg="addSp delSp modSp add mod">
        <pc:chgData name="Daize Dong" userId="a5f59ade607e3dcb" providerId="LiveId" clId="{FFDC1BE5-C1CE-41D9-8887-3D0A03346BC9}" dt="2025-09-29T22:17:04.936" v="5634" actId="478"/>
        <pc:sldMkLst>
          <pc:docMk/>
          <pc:sldMk cId="763649153" sldId="321"/>
        </pc:sldMkLst>
        <pc:spChg chg="del">
          <ac:chgData name="Daize Dong" userId="a5f59ade607e3dcb" providerId="LiveId" clId="{FFDC1BE5-C1CE-41D9-8887-3D0A03346BC9}" dt="2025-09-29T21:39:56.953" v="4999" actId="21"/>
          <ac:spMkLst>
            <pc:docMk/>
            <pc:sldMk cId="763649153" sldId="321"/>
            <ac:spMk id="3" creationId="{31873600-2831-E007-0FC3-E55015A0FA22}"/>
          </ac:spMkLst>
        </pc:spChg>
        <pc:spChg chg="del">
          <ac:chgData name="Daize Dong" userId="a5f59ade607e3dcb" providerId="LiveId" clId="{FFDC1BE5-C1CE-41D9-8887-3D0A03346BC9}" dt="2025-09-29T21:39:57.945" v="5000" actId="21"/>
          <ac:spMkLst>
            <pc:docMk/>
            <pc:sldMk cId="763649153" sldId="321"/>
            <ac:spMk id="4" creationId="{73AF1ECB-D3E7-64F7-CAFB-A124EA7C19CE}"/>
          </ac:spMkLst>
        </pc:spChg>
        <pc:spChg chg="del mod">
          <ac:chgData name="Daize Dong" userId="a5f59ade607e3dcb" providerId="LiveId" clId="{FFDC1BE5-C1CE-41D9-8887-3D0A03346BC9}" dt="2025-09-29T21:40:08.882" v="5002" actId="21"/>
          <ac:spMkLst>
            <pc:docMk/>
            <pc:sldMk cId="763649153" sldId="321"/>
            <ac:spMk id="5" creationId="{354058DE-C334-6F30-ED87-389ACE81F912}"/>
          </ac:spMkLst>
        </pc:spChg>
        <pc:spChg chg="del mod">
          <ac:chgData name="Daize Dong" userId="a5f59ade607e3dcb" providerId="LiveId" clId="{FFDC1BE5-C1CE-41D9-8887-3D0A03346BC9}" dt="2025-09-29T21:39:53.981" v="4997" actId="21"/>
          <ac:spMkLst>
            <pc:docMk/>
            <pc:sldMk cId="763649153" sldId="321"/>
            <ac:spMk id="6" creationId="{5B68F049-93B4-F533-22BA-DA6D9D8E9DFE}"/>
          </ac:spMkLst>
        </pc:spChg>
        <pc:spChg chg="del">
          <ac:chgData name="Daize Dong" userId="a5f59ade607e3dcb" providerId="LiveId" clId="{FFDC1BE5-C1CE-41D9-8887-3D0A03346BC9}" dt="2025-09-29T21:39:53.365" v="4996" actId="21"/>
          <ac:spMkLst>
            <pc:docMk/>
            <pc:sldMk cId="763649153" sldId="321"/>
            <ac:spMk id="7" creationId="{233FD126-9008-B97A-DB4D-5706852A1715}"/>
          </ac:spMkLst>
        </pc:spChg>
        <pc:spChg chg="del">
          <ac:chgData name="Daize Dong" userId="a5f59ade607e3dcb" providerId="LiveId" clId="{FFDC1BE5-C1CE-41D9-8887-3D0A03346BC9}" dt="2025-09-29T21:39:55.445" v="4998" actId="21"/>
          <ac:spMkLst>
            <pc:docMk/>
            <pc:sldMk cId="763649153" sldId="321"/>
            <ac:spMk id="9" creationId="{79F24A04-6141-3A55-773B-265831B3B7F0}"/>
          </ac:spMkLst>
        </pc:spChg>
        <pc:spChg chg="add mod">
          <ac:chgData name="Daize Dong" userId="a5f59ade607e3dcb" providerId="LiveId" clId="{FFDC1BE5-C1CE-41D9-8887-3D0A03346BC9}" dt="2025-09-29T21:40:15.856" v="5003"/>
          <ac:spMkLst>
            <pc:docMk/>
            <pc:sldMk cId="763649153" sldId="321"/>
            <ac:spMk id="10" creationId="{31697C3A-EFFF-B793-46B1-4FCE98EB0E02}"/>
          </ac:spMkLst>
        </pc:spChg>
        <pc:spChg chg="add mod">
          <ac:chgData name="Daize Dong" userId="a5f59ade607e3dcb" providerId="LiveId" clId="{FFDC1BE5-C1CE-41D9-8887-3D0A03346BC9}" dt="2025-09-29T21:40:55.687" v="5015" actId="1076"/>
          <ac:spMkLst>
            <pc:docMk/>
            <pc:sldMk cId="763649153" sldId="321"/>
            <ac:spMk id="11" creationId="{10CA8819-E340-C549-CDEC-FC5CD58D5EC3}"/>
          </ac:spMkLst>
        </pc:spChg>
        <pc:spChg chg="del">
          <ac:chgData name="Daize Dong" userId="a5f59ade607e3dcb" providerId="LiveId" clId="{FFDC1BE5-C1CE-41D9-8887-3D0A03346BC9}" dt="2025-09-29T21:36:23.681" v="4920" actId="21"/>
          <ac:spMkLst>
            <pc:docMk/>
            <pc:sldMk cId="763649153" sldId="321"/>
            <ac:spMk id="19" creationId="{F16103E9-9222-7AE1-E042-DFB67DBD3B2F}"/>
          </ac:spMkLst>
        </pc:spChg>
        <pc:spChg chg="del">
          <ac:chgData name="Daize Dong" userId="a5f59ade607e3dcb" providerId="LiveId" clId="{FFDC1BE5-C1CE-41D9-8887-3D0A03346BC9}" dt="2025-09-29T21:36:23.681" v="4920" actId="21"/>
          <ac:spMkLst>
            <pc:docMk/>
            <pc:sldMk cId="763649153" sldId="321"/>
            <ac:spMk id="22" creationId="{A647D737-4A13-FE52-4472-8959B765E298}"/>
          </ac:spMkLst>
        </pc:spChg>
        <pc:spChg chg="del mod">
          <ac:chgData name="Daize Dong" userId="a5f59ade607e3dcb" providerId="LiveId" clId="{FFDC1BE5-C1CE-41D9-8887-3D0A03346BC9}" dt="2025-09-29T21:40:07.712" v="5001" actId="21"/>
          <ac:spMkLst>
            <pc:docMk/>
            <pc:sldMk cId="763649153" sldId="321"/>
            <ac:spMk id="23" creationId="{5EB12527-BBA7-D24B-C01F-5F93416F4625}"/>
          </ac:spMkLst>
        </pc:spChg>
        <pc:spChg chg="del">
          <ac:chgData name="Daize Dong" userId="a5f59ade607e3dcb" providerId="LiveId" clId="{FFDC1BE5-C1CE-41D9-8887-3D0A03346BC9}" dt="2025-09-29T21:36:23.681" v="4920" actId="21"/>
          <ac:spMkLst>
            <pc:docMk/>
            <pc:sldMk cId="763649153" sldId="321"/>
            <ac:spMk id="26" creationId="{8343DCC3-9DAE-1EF3-B137-1A62D8C378B4}"/>
          </ac:spMkLst>
        </pc:spChg>
        <pc:spChg chg="add del mod">
          <ac:chgData name="Daize Dong" userId="a5f59ade607e3dcb" providerId="LiveId" clId="{FFDC1BE5-C1CE-41D9-8887-3D0A03346BC9}" dt="2025-09-29T21:43:19.836" v="5071" actId="478"/>
          <ac:spMkLst>
            <pc:docMk/>
            <pc:sldMk cId="763649153" sldId="321"/>
            <ac:spMk id="28" creationId="{C6A71CF3-F93A-9564-0E5D-6F1CE566CD04}"/>
          </ac:spMkLst>
        </pc:spChg>
        <pc:spChg chg="add mod">
          <ac:chgData name="Daize Dong" userId="a5f59ade607e3dcb" providerId="LiveId" clId="{FFDC1BE5-C1CE-41D9-8887-3D0A03346BC9}" dt="2025-09-29T21:42:20.893" v="5057"/>
          <ac:spMkLst>
            <pc:docMk/>
            <pc:sldMk cId="763649153" sldId="321"/>
            <ac:spMk id="29" creationId="{5558B81E-2AD9-079B-329E-FA7FDD53BF95}"/>
          </ac:spMkLst>
        </pc:spChg>
        <pc:spChg chg="add mod">
          <ac:chgData name="Daize Dong" userId="a5f59ade607e3dcb" providerId="LiveId" clId="{FFDC1BE5-C1CE-41D9-8887-3D0A03346BC9}" dt="2025-09-29T21:42:20.893" v="5057"/>
          <ac:spMkLst>
            <pc:docMk/>
            <pc:sldMk cId="763649153" sldId="321"/>
            <ac:spMk id="30" creationId="{5FE6987E-A137-6668-25FB-EF658F411816}"/>
          </ac:spMkLst>
        </pc:spChg>
        <pc:spChg chg="add mod">
          <ac:chgData name="Daize Dong" userId="a5f59ade607e3dcb" providerId="LiveId" clId="{FFDC1BE5-C1CE-41D9-8887-3D0A03346BC9}" dt="2025-09-29T21:42:20.893" v="5057"/>
          <ac:spMkLst>
            <pc:docMk/>
            <pc:sldMk cId="763649153" sldId="321"/>
            <ac:spMk id="31" creationId="{F2772923-4094-C8BA-AD88-363D53D812F4}"/>
          </ac:spMkLst>
        </pc:spChg>
        <pc:spChg chg="add del mod">
          <ac:chgData name="Daize Dong" userId="a5f59ade607e3dcb" providerId="LiveId" clId="{FFDC1BE5-C1CE-41D9-8887-3D0A03346BC9}" dt="2025-09-29T21:48:01.414" v="5158" actId="478"/>
          <ac:spMkLst>
            <pc:docMk/>
            <pc:sldMk cId="763649153" sldId="321"/>
            <ac:spMk id="32" creationId="{E32FD40D-5B40-288E-3332-3B772616F524}"/>
          </ac:spMkLst>
        </pc:spChg>
        <pc:spChg chg="add mod">
          <ac:chgData name="Daize Dong" userId="a5f59ade607e3dcb" providerId="LiveId" clId="{FFDC1BE5-C1CE-41D9-8887-3D0A03346BC9}" dt="2025-09-29T21:43:17.570" v="5070"/>
          <ac:spMkLst>
            <pc:docMk/>
            <pc:sldMk cId="763649153" sldId="321"/>
            <ac:spMk id="33" creationId="{58E9E7AF-C5F4-6F0C-EDE2-EAD06C6B405B}"/>
          </ac:spMkLst>
        </pc:spChg>
        <pc:spChg chg="add mod">
          <ac:chgData name="Daize Dong" userId="a5f59ade607e3dcb" providerId="LiveId" clId="{FFDC1BE5-C1CE-41D9-8887-3D0A03346BC9}" dt="2025-09-29T21:43:23.951" v="5075" actId="1038"/>
          <ac:spMkLst>
            <pc:docMk/>
            <pc:sldMk cId="763649153" sldId="321"/>
            <ac:spMk id="34" creationId="{EBA83819-7377-0048-32F8-E3D365C69687}"/>
          </ac:spMkLst>
        </pc:spChg>
        <pc:spChg chg="add mod">
          <ac:chgData name="Daize Dong" userId="a5f59ade607e3dcb" providerId="LiveId" clId="{FFDC1BE5-C1CE-41D9-8887-3D0A03346BC9}" dt="2025-09-29T21:48:04.278" v="5161" actId="20577"/>
          <ac:spMkLst>
            <pc:docMk/>
            <pc:sldMk cId="763649153" sldId="321"/>
            <ac:spMk id="35" creationId="{8664E3C1-5DD0-BC2A-1AA0-53D92EEBFDC2}"/>
          </ac:spMkLst>
        </pc:spChg>
        <pc:picChg chg="add del mod">
          <ac:chgData name="Daize Dong" userId="a5f59ade607e3dcb" providerId="LiveId" clId="{FFDC1BE5-C1CE-41D9-8887-3D0A03346BC9}" dt="2025-09-29T22:17:04.936" v="5634" actId="478"/>
          <ac:picMkLst>
            <pc:docMk/>
            <pc:sldMk cId="763649153" sldId="321"/>
            <ac:picMk id="36" creationId="{D680B7F2-718E-5531-6ED9-D3A426D8CF51}"/>
          </ac:picMkLst>
        </pc:picChg>
        <pc:cxnChg chg="add mod ord">
          <ac:chgData name="Daize Dong" userId="a5f59ade607e3dcb" providerId="LiveId" clId="{FFDC1BE5-C1CE-41D9-8887-3D0A03346BC9}" dt="2025-09-29T21:42:30.267" v="5059" actId="166"/>
          <ac:cxnSpMkLst>
            <pc:docMk/>
            <pc:sldMk cId="763649153" sldId="321"/>
            <ac:cxnSpMk id="12" creationId="{7D862BAA-2B1E-890F-E852-93B8B06560AA}"/>
          </ac:cxnSpMkLst>
        </pc:cxnChg>
        <pc:cxnChg chg="del">
          <ac:chgData name="Daize Dong" userId="a5f59ade607e3dcb" providerId="LiveId" clId="{FFDC1BE5-C1CE-41D9-8887-3D0A03346BC9}" dt="2025-09-29T21:36:23.681" v="4920" actId="21"/>
          <ac:cxnSpMkLst>
            <pc:docMk/>
            <pc:sldMk cId="763649153" sldId="321"/>
            <ac:cxnSpMk id="16" creationId="{EA264932-0959-1C35-D35B-AAFEBB71F5D5}"/>
          </ac:cxnSpMkLst>
        </pc:cxnChg>
      </pc:sldChg>
      <pc:sldChg chg="add del">
        <pc:chgData name="Daize Dong" userId="a5f59ade607e3dcb" providerId="LiveId" clId="{FFDC1BE5-C1CE-41D9-8887-3D0A03346BC9}" dt="2025-09-29T21:52:29.377" v="5268" actId="2696"/>
        <pc:sldMkLst>
          <pc:docMk/>
          <pc:sldMk cId="2862686545" sldId="322"/>
        </pc:sldMkLst>
      </pc:sldChg>
      <pc:sldChg chg="modSp add del mod ord">
        <pc:chgData name="Daize Dong" userId="a5f59ade607e3dcb" providerId="LiveId" clId="{FFDC1BE5-C1CE-41D9-8887-3D0A03346BC9}" dt="2025-09-29T21:47:28.311" v="5141" actId="2696"/>
        <pc:sldMkLst>
          <pc:docMk/>
          <pc:sldMk cId="2911450853" sldId="323"/>
        </pc:sldMkLst>
        <pc:spChg chg="mod">
          <ac:chgData name="Daize Dong" userId="a5f59ade607e3dcb" providerId="LiveId" clId="{FFDC1BE5-C1CE-41D9-8887-3D0A03346BC9}" dt="2025-09-29T21:41:15.227" v="5043" actId="20577"/>
          <ac:spMkLst>
            <pc:docMk/>
            <pc:sldMk cId="2911450853" sldId="323"/>
            <ac:spMk id="10" creationId="{0E053A64-6334-C489-3DCD-5340C18B861A}"/>
          </ac:spMkLst>
        </pc:spChg>
        <pc:cxnChg chg="mod">
          <ac:chgData name="Daize Dong" userId="a5f59ade607e3dcb" providerId="LiveId" clId="{FFDC1BE5-C1CE-41D9-8887-3D0A03346BC9}" dt="2025-09-29T21:41:18.886" v="5044" actId="14100"/>
          <ac:cxnSpMkLst>
            <pc:docMk/>
            <pc:sldMk cId="2911450853" sldId="323"/>
            <ac:cxnSpMk id="12" creationId="{07046186-AD80-E28F-EE9F-7C07EE5153DD}"/>
          </ac:cxnSpMkLst>
        </pc:cxnChg>
      </pc:sldChg>
      <pc:sldChg chg="addSp delSp modSp add mod ord">
        <pc:chgData name="Daize Dong" userId="a5f59ade607e3dcb" providerId="LiveId" clId="{FFDC1BE5-C1CE-41D9-8887-3D0A03346BC9}" dt="2025-09-29T22:17:10.270" v="5636" actId="1076"/>
        <pc:sldMkLst>
          <pc:docMk/>
          <pc:sldMk cId="279480032" sldId="324"/>
        </pc:sldMkLst>
        <pc:spChg chg="mod ord">
          <ac:chgData name="Daize Dong" userId="a5f59ade607e3dcb" providerId="LiveId" clId="{FFDC1BE5-C1CE-41D9-8887-3D0A03346BC9}" dt="2025-09-29T21:42:50.827" v="5065" actId="166"/>
          <ac:spMkLst>
            <pc:docMk/>
            <pc:sldMk cId="279480032" sldId="324"/>
            <ac:spMk id="3" creationId="{B1A86349-629A-CFC5-7C98-02763B9E3D3D}"/>
          </ac:spMkLst>
        </pc:spChg>
        <pc:spChg chg="mod">
          <ac:chgData name="Daize Dong" userId="a5f59ade607e3dcb" providerId="LiveId" clId="{FFDC1BE5-C1CE-41D9-8887-3D0A03346BC9}" dt="2025-09-29T21:44:31.085" v="5094" actId="14100"/>
          <ac:spMkLst>
            <pc:docMk/>
            <pc:sldMk cId="279480032" sldId="324"/>
            <ac:spMk id="4" creationId="{A494107C-427B-E9D9-087C-2ED9E84E0AEE}"/>
          </ac:spMkLst>
        </pc:spChg>
        <pc:spChg chg="mod">
          <ac:chgData name="Daize Dong" userId="a5f59ade607e3dcb" providerId="LiveId" clId="{FFDC1BE5-C1CE-41D9-8887-3D0A03346BC9}" dt="2025-09-29T21:45:06.500" v="5107" actId="20577"/>
          <ac:spMkLst>
            <pc:docMk/>
            <pc:sldMk cId="279480032" sldId="324"/>
            <ac:spMk id="5" creationId="{9A3FFD28-71BB-4F2D-0445-A9AF08BE50AA}"/>
          </ac:spMkLst>
        </pc:spChg>
        <pc:spChg chg="mod">
          <ac:chgData name="Daize Dong" userId="a5f59ade607e3dcb" providerId="LiveId" clId="{FFDC1BE5-C1CE-41D9-8887-3D0A03346BC9}" dt="2025-09-29T21:45:24.614" v="5115" actId="1076"/>
          <ac:spMkLst>
            <pc:docMk/>
            <pc:sldMk cId="279480032" sldId="324"/>
            <ac:spMk id="6" creationId="{8A051CF3-441A-C313-E528-FDDC7E6D7821}"/>
          </ac:spMkLst>
        </pc:spChg>
        <pc:spChg chg="mod">
          <ac:chgData name="Daize Dong" userId="a5f59ade607e3dcb" providerId="LiveId" clId="{FFDC1BE5-C1CE-41D9-8887-3D0A03346BC9}" dt="2025-09-29T21:41:57.134" v="5052" actId="20577"/>
          <ac:spMkLst>
            <pc:docMk/>
            <pc:sldMk cId="279480032" sldId="324"/>
            <ac:spMk id="7" creationId="{DA78AA3B-3727-3B76-C49E-7A2F8D6D8441}"/>
          </ac:spMkLst>
        </pc:spChg>
        <pc:spChg chg="del mod">
          <ac:chgData name="Daize Dong" userId="a5f59ade607e3dcb" providerId="LiveId" clId="{FFDC1BE5-C1CE-41D9-8887-3D0A03346BC9}" dt="2025-09-29T21:47:58.521" v="5156" actId="478"/>
          <ac:spMkLst>
            <pc:docMk/>
            <pc:sldMk cId="279480032" sldId="324"/>
            <ac:spMk id="9" creationId="{B28D9A93-4076-829C-1ABC-E213F0FD4CBD}"/>
          </ac:spMkLst>
        </pc:spChg>
        <pc:spChg chg="del">
          <ac:chgData name="Daize Dong" userId="a5f59ade607e3dcb" providerId="LiveId" clId="{FFDC1BE5-C1CE-41D9-8887-3D0A03346BC9}" dt="2025-09-29T21:44:02.534" v="5083" actId="21"/>
          <ac:spMkLst>
            <pc:docMk/>
            <pc:sldMk cId="279480032" sldId="324"/>
            <ac:spMk id="10" creationId="{A3C12C5A-FDFA-EAE2-B527-62275DFFED51}"/>
          </ac:spMkLst>
        </pc:spChg>
        <pc:spChg chg="mod">
          <ac:chgData name="Daize Dong" userId="a5f59ade607e3dcb" providerId="LiveId" clId="{FFDC1BE5-C1CE-41D9-8887-3D0A03346BC9}" dt="2025-09-29T21:45:54.044" v="5127" actId="20577"/>
          <ac:spMkLst>
            <pc:docMk/>
            <pc:sldMk cId="279480032" sldId="324"/>
            <ac:spMk id="11" creationId="{6B906D6D-0E78-C3C8-16E7-5BF1443ADC55}"/>
          </ac:spMkLst>
        </pc:spChg>
        <pc:spChg chg="add del mod">
          <ac:chgData name="Daize Dong" userId="a5f59ade607e3dcb" providerId="LiveId" clId="{FFDC1BE5-C1CE-41D9-8887-3D0A03346BC9}" dt="2025-09-29T21:43:29.194" v="5076" actId="478"/>
          <ac:spMkLst>
            <pc:docMk/>
            <pc:sldMk cId="279480032" sldId="324"/>
            <ac:spMk id="12" creationId="{9A6AB05F-9D2B-80FE-82F6-D4D0D2FCFA52}"/>
          </ac:spMkLst>
        </pc:spChg>
        <pc:spChg chg="add mod ord">
          <ac:chgData name="Daize Dong" userId="a5f59ade607e3dcb" providerId="LiveId" clId="{FFDC1BE5-C1CE-41D9-8887-3D0A03346BC9}" dt="2025-09-29T21:43:45.467" v="5080" actId="1036"/>
          <ac:spMkLst>
            <pc:docMk/>
            <pc:sldMk cId="279480032" sldId="324"/>
            <ac:spMk id="14" creationId="{F2C4552E-7CC7-9DF0-FB03-83CF6135C015}"/>
          </ac:spMkLst>
        </pc:spChg>
        <pc:spChg chg="add mod">
          <ac:chgData name="Daize Dong" userId="a5f59ade607e3dcb" providerId="LiveId" clId="{FFDC1BE5-C1CE-41D9-8887-3D0A03346BC9}" dt="2025-09-29T21:47:58.790" v="5157"/>
          <ac:spMkLst>
            <pc:docMk/>
            <pc:sldMk cId="279480032" sldId="324"/>
            <ac:spMk id="16" creationId="{781CB293-7E0F-BE82-2845-D1197A21D3E8}"/>
          </ac:spMkLst>
        </pc:spChg>
        <pc:spChg chg="del">
          <ac:chgData name="Daize Dong" userId="a5f59ade607e3dcb" providerId="LiveId" clId="{FFDC1BE5-C1CE-41D9-8887-3D0A03346BC9}" dt="2025-09-29T21:58:45.145" v="5529" actId="21"/>
          <ac:spMkLst>
            <pc:docMk/>
            <pc:sldMk cId="279480032" sldId="324"/>
            <ac:spMk id="21" creationId="{69BA97BB-C381-731E-5EB2-30BACC1D3469}"/>
          </ac:spMkLst>
        </pc:spChg>
        <pc:spChg chg="mod">
          <ac:chgData name="Daize Dong" userId="a5f59ade607e3dcb" providerId="LiveId" clId="{FFDC1BE5-C1CE-41D9-8887-3D0A03346BC9}" dt="2025-09-29T21:44:01.558" v="5082" actId="20577"/>
          <ac:spMkLst>
            <pc:docMk/>
            <pc:sldMk cId="279480032" sldId="324"/>
            <ac:spMk id="23" creationId="{2170127C-616B-8B9E-94A9-E01CB6215089}"/>
          </ac:spMkLst>
        </pc:spChg>
        <pc:picChg chg="add mod">
          <ac:chgData name="Daize Dong" userId="a5f59ade607e3dcb" providerId="LiveId" clId="{FFDC1BE5-C1CE-41D9-8887-3D0A03346BC9}" dt="2025-09-29T22:17:10.270" v="5636" actId="1076"/>
          <ac:picMkLst>
            <pc:docMk/>
            <pc:sldMk cId="279480032" sldId="324"/>
            <ac:picMk id="18" creationId="{E13D5F1F-E8EF-7F8F-F3EE-C0B940447200}"/>
          </ac:picMkLst>
        </pc:picChg>
      </pc:sldChg>
      <pc:sldChg chg="addSp delSp modSp add mod">
        <pc:chgData name="Daize Dong" userId="a5f59ade607e3dcb" providerId="LiveId" clId="{FFDC1BE5-C1CE-41D9-8887-3D0A03346BC9}" dt="2025-09-29T21:58:43.954" v="5528" actId="21"/>
        <pc:sldMkLst>
          <pc:docMk/>
          <pc:sldMk cId="820808430" sldId="325"/>
        </pc:sldMkLst>
        <pc:spChg chg="del">
          <ac:chgData name="Daize Dong" userId="a5f59ade607e3dcb" providerId="LiveId" clId="{FFDC1BE5-C1CE-41D9-8887-3D0A03346BC9}" dt="2025-09-29T21:46:06.904" v="5130" actId="21"/>
          <ac:spMkLst>
            <pc:docMk/>
            <pc:sldMk cId="820808430" sldId="325"/>
            <ac:spMk id="5" creationId="{B80C09F2-D2A6-473B-505B-7447D8884CAE}"/>
          </ac:spMkLst>
        </pc:spChg>
        <pc:spChg chg="del">
          <ac:chgData name="Daize Dong" userId="a5f59ade607e3dcb" providerId="LiveId" clId="{FFDC1BE5-C1CE-41D9-8887-3D0A03346BC9}" dt="2025-09-29T21:46:08.069" v="5131" actId="21"/>
          <ac:spMkLst>
            <pc:docMk/>
            <pc:sldMk cId="820808430" sldId="325"/>
            <ac:spMk id="6" creationId="{9B1FADF8-126A-64EB-359B-FD5AA05D1BAC}"/>
          </ac:spMkLst>
        </pc:spChg>
        <pc:spChg chg="mod">
          <ac:chgData name="Daize Dong" userId="a5f59ade607e3dcb" providerId="LiveId" clId="{FFDC1BE5-C1CE-41D9-8887-3D0A03346BC9}" dt="2025-09-29T21:47:54.857" v="5155" actId="1076"/>
          <ac:spMkLst>
            <pc:docMk/>
            <pc:sldMk cId="820808430" sldId="325"/>
            <ac:spMk id="9" creationId="{EC9CCC26-905C-C07F-A9A5-895055BB4E9C}"/>
          </ac:spMkLst>
        </pc:spChg>
        <pc:spChg chg="add mod">
          <ac:chgData name="Daize Dong" userId="a5f59ade607e3dcb" providerId="LiveId" clId="{FFDC1BE5-C1CE-41D9-8887-3D0A03346BC9}" dt="2025-09-29T21:48:37.583" v="5169" actId="20577"/>
          <ac:spMkLst>
            <pc:docMk/>
            <pc:sldMk cId="820808430" sldId="325"/>
            <ac:spMk id="12" creationId="{EE0792CB-41CA-1E93-0D4D-A42A7FC09C7C}"/>
          </ac:spMkLst>
        </pc:spChg>
        <pc:spChg chg="add mod ord">
          <ac:chgData name="Daize Dong" userId="a5f59ade607e3dcb" providerId="LiveId" clId="{FFDC1BE5-C1CE-41D9-8887-3D0A03346BC9}" dt="2025-09-29T21:46:39.533" v="5140" actId="167"/>
          <ac:spMkLst>
            <pc:docMk/>
            <pc:sldMk cId="820808430" sldId="325"/>
            <ac:spMk id="16" creationId="{E91B5B66-C048-B454-261E-2BC80C711F7F}"/>
          </ac:spMkLst>
        </pc:spChg>
        <pc:spChg chg="del">
          <ac:chgData name="Daize Dong" userId="a5f59ade607e3dcb" providerId="LiveId" clId="{FFDC1BE5-C1CE-41D9-8887-3D0A03346BC9}" dt="2025-09-29T21:58:43.954" v="5528" actId="21"/>
          <ac:spMkLst>
            <pc:docMk/>
            <pc:sldMk cId="820808430" sldId="325"/>
            <ac:spMk id="21" creationId="{0314E875-9F93-A049-0384-8B967BC7ABA7}"/>
          </ac:spMkLst>
        </pc:spChg>
        <pc:spChg chg="del">
          <ac:chgData name="Daize Dong" userId="a5f59ade607e3dcb" providerId="LiveId" clId="{FFDC1BE5-C1CE-41D9-8887-3D0A03346BC9}" dt="2025-09-29T21:46:13.269" v="5133" actId="21"/>
          <ac:spMkLst>
            <pc:docMk/>
            <pc:sldMk cId="820808430" sldId="325"/>
            <ac:spMk id="23" creationId="{309EBC09-F918-045B-542C-5469D6354FCB}"/>
          </ac:spMkLst>
        </pc:spChg>
        <pc:cxnChg chg="add mod">
          <ac:chgData name="Daize Dong" userId="a5f59ade607e3dcb" providerId="LiveId" clId="{FFDC1BE5-C1CE-41D9-8887-3D0A03346BC9}" dt="2025-09-29T21:46:03.727" v="5129"/>
          <ac:cxnSpMkLst>
            <pc:docMk/>
            <pc:sldMk cId="820808430" sldId="325"/>
            <ac:cxnSpMk id="10" creationId="{61A80E46-1376-F57C-F5C3-7C85CFD54D58}"/>
          </ac:cxnSpMkLst>
        </pc:cxnChg>
      </pc:sldChg>
      <pc:sldChg chg="addSp delSp modSp add mod">
        <pc:chgData name="Daize Dong" userId="a5f59ade607e3dcb" providerId="LiveId" clId="{FFDC1BE5-C1CE-41D9-8887-3D0A03346BC9}" dt="2025-09-29T21:58:42.509" v="5527" actId="21"/>
        <pc:sldMkLst>
          <pc:docMk/>
          <pc:sldMk cId="3218806342" sldId="326"/>
        </pc:sldMkLst>
        <pc:spChg chg="mod">
          <ac:chgData name="Daize Dong" userId="a5f59ade607e3dcb" providerId="LiveId" clId="{FFDC1BE5-C1CE-41D9-8887-3D0A03346BC9}" dt="2025-09-29T21:47:38.360" v="5144" actId="14100"/>
          <ac:spMkLst>
            <pc:docMk/>
            <pc:sldMk cId="3218806342" sldId="326"/>
            <ac:spMk id="3" creationId="{2329DE21-62AA-45CA-CEC9-28AAD0BD5B7F}"/>
          </ac:spMkLst>
        </pc:spChg>
        <pc:spChg chg="mod">
          <ac:chgData name="Daize Dong" userId="a5f59ade607e3dcb" providerId="LiveId" clId="{FFDC1BE5-C1CE-41D9-8887-3D0A03346BC9}" dt="2025-09-29T21:47:36.308" v="5143" actId="14100"/>
          <ac:spMkLst>
            <pc:docMk/>
            <pc:sldMk cId="3218806342" sldId="326"/>
            <ac:spMk id="4" creationId="{07EF62C1-BA19-3B8C-CB9D-DFEC9EC9C423}"/>
          </ac:spMkLst>
        </pc:spChg>
        <pc:spChg chg="add mod">
          <ac:chgData name="Daize Dong" userId="a5f59ade607e3dcb" providerId="LiveId" clId="{FFDC1BE5-C1CE-41D9-8887-3D0A03346BC9}" dt="2025-09-29T21:48:18.331" v="5166" actId="20577"/>
          <ac:spMkLst>
            <pc:docMk/>
            <pc:sldMk cId="3218806342" sldId="326"/>
            <ac:spMk id="5" creationId="{54F881FC-1BE7-261E-5298-7FFCA0479E91}"/>
          </ac:spMkLst>
        </pc:spChg>
        <pc:spChg chg="mod">
          <ac:chgData name="Daize Dong" userId="a5f59ade607e3dcb" providerId="LiveId" clId="{FFDC1BE5-C1CE-41D9-8887-3D0A03346BC9}" dt="2025-09-29T21:47:41.786" v="5148" actId="20577"/>
          <ac:spMkLst>
            <pc:docMk/>
            <pc:sldMk cId="3218806342" sldId="326"/>
            <ac:spMk id="7" creationId="{84D9444A-2158-327D-B99B-E51FCB63AA44}"/>
          </ac:spMkLst>
        </pc:spChg>
        <pc:spChg chg="del mod">
          <ac:chgData name="Daize Dong" userId="a5f59ade607e3dcb" providerId="LiveId" clId="{FFDC1BE5-C1CE-41D9-8887-3D0A03346BC9}" dt="2025-09-29T21:48:17.551" v="5165" actId="21"/>
          <ac:spMkLst>
            <pc:docMk/>
            <pc:sldMk cId="3218806342" sldId="326"/>
            <ac:spMk id="9" creationId="{3B86817F-3D90-10D9-1880-C3A652BC6568}"/>
          </ac:spMkLst>
        </pc:spChg>
        <pc:spChg chg="mod">
          <ac:chgData name="Daize Dong" userId="a5f59ade607e3dcb" providerId="LiveId" clId="{FFDC1BE5-C1CE-41D9-8887-3D0A03346BC9}" dt="2025-09-29T21:49:23.467" v="5197" actId="20577"/>
          <ac:spMkLst>
            <pc:docMk/>
            <pc:sldMk cId="3218806342" sldId="326"/>
            <ac:spMk id="11" creationId="{FC783E1F-33A4-3C29-3F8E-B2D25DBAA715}"/>
          </ac:spMkLst>
        </pc:spChg>
        <pc:spChg chg="mod">
          <ac:chgData name="Daize Dong" userId="a5f59ade607e3dcb" providerId="LiveId" clId="{FFDC1BE5-C1CE-41D9-8887-3D0A03346BC9}" dt="2025-09-29T21:48:46.101" v="5183" actId="20577"/>
          <ac:spMkLst>
            <pc:docMk/>
            <pc:sldMk cId="3218806342" sldId="326"/>
            <ac:spMk id="12" creationId="{86DF6A0D-7386-DFD7-C919-64BDC841D4E7}"/>
          </ac:spMkLst>
        </pc:spChg>
        <pc:spChg chg="add mod">
          <ac:chgData name="Daize Dong" userId="a5f59ade607e3dcb" providerId="LiveId" clId="{FFDC1BE5-C1CE-41D9-8887-3D0A03346BC9}" dt="2025-09-29T21:49:31.706" v="5203" actId="20577"/>
          <ac:spMkLst>
            <pc:docMk/>
            <pc:sldMk cId="3218806342" sldId="326"/>
            <ac:spMk id="18" creationId="{7846A75A-FC95-BACE-87A1-0E7126550D40}"/>
          </ac:spMkLst>
        </pc:spChg>
        <pc:spChg chg="del">
          <ac:chgData name="Daize Dong" userId="a5f59ade607e3dcb" providerId="LiveId" clId="{FFDC1BE5-C1CE-41D9-8887-3D0A03346BC9}" dt="2025-09-29T21:58:42.509" v="5527" actId="21"/>
          <ac:spMkLst>
            <pc:docMk/>
            <pc:sldMk cId="3218806342" sldId="326"/>
            <ac:spMk id="21" creationId="{6A31C403-47F4-A978-0650-F35D72CDD276}"/>
          </ac:spMkLst>
        </pc:spChg>
        <pc:cxnChg chg="mod">
          <ac:chgData name="Daize Dong" userId="a5f59ade607e3dcb" providerId="LiveId" clId="{FFDC1BE5-C1CE-41D9-8887-3D0A03346BC9}" dt="2025-09-29T21:48:22.586" v="5167" actId="14100"/>
          <ac:cxnSpMkLst>
            <pc:docMk/>
            <pc:sldMk cId="3218806342" sldId="326"/>
            <ac:cxnSpMk id="10" creationId="{34E49AF5-303D-E2F7-8AAA-13E0F749F6D1}"/>
          </ac:cxnSpMkLst>
        </pc:cxnChg>
      </pc:sldChg>
      <pc:sldChg chg="addSp delSp modSp add mod">
        <pc:chgData name="Daize Dong" userId="a5f59ade607e3dcb" providerId="LiveId" clId="{FFDC1BE5-C1CE-41D9-8887-3D0A03346BC9}" dt="2025-09-29T21:58:40.192" v="5526" actId="21"/>
        <pc:sldMkLst>
          <pc:docMk/>
          <pc:sldMk cId="2207925535" sldId="327"/>
        </pc:sldMkLst>
        <pc:spChg chg="mod">
          <ac:chgData name="Daize Dong" userId="a5f59ade607e3dcb" providerId="LiveId" clId="{FFDC1BE5-C1CE-41D9-8887-3D0A03346BC9}" dt="2025-09-29T21:49:40.088" v="5205" actId="14100"/>
          <ac:spMkLst>
            <pc:docMk/>
            <pc:sldMk cId="2207925535" sldId="327"/>
            <ac:spMk id="3" creationId="{44B51F77-CB8D-29D6-D3D7-D99C22BF7199}"/>
          </ac:spMkLst>
        </pc:spChg>
        <pc:spChg chg="mod">
          <ac:chgData name="Daize Dong" userId="a5f59ade607e3dcb" providerId="LiveId" clId="{FFDC1BE5-C1CE-41D9-8887-3D0A03346BC9}" dt="2025-09-29T21:50:38.082" v="5232" actId="14100"/>
          <ac:spMkLst>
            <pc:docMk/>
            <pc:sldMk cId="2207925535" sldId="327"/>
            <ac:spMk id="4" creationId="{EA313AE0-83FE-2A1D-B3AA-5C21EA92FA8D}"/>
          </ac:spMkLst>
        </pc:spChg>
        <pc:spChg chg="mod">
          <ac:chgData name="Daize Dong" userId="a5f59ade607e3dcb" providerId="LiveId" clId="{FFDC1BE5-C1CE-41D9-8887-3D0A03346BC9}" dt="2025-09-29T21:49:53.112" v="5209" actId="20577"/>
          <ac:spMkLst>
            <pc:docMk/>
            <pc:sldMk cId="2207925535" sldId="327"/>
            <ac:spMk id="5" creationId="{11307AFB-0944-0C80-C87C-1B0149086C1B}"/>
          </ac:spMkLst>
        </pc:spChg>
        <pc:spChg chg="mod">
          <ac:chgData name="Daize Dong" userId="a5f59ade607e3dcb" providerId="LiveId" clId="{FFDC1BE5-C1CE-41D9-8887-3D0A03346BC9}" dt="2025-09-29T21:49:57.268" v="5211" actId="20577"/>
          <ac:spMkLst>
            <pc:docMk/>
            <pc:sldMk cId="2207925535" sldId="327"/>
            <ac:spMk id="7" creationId="{71B8C67C-2BB4-85DB-2AC2-140B2BC6482D}"/>
          </ac:spMkLst>
        </pc:spChg>
        <pc:spChg chg="add mod ord">
          <ac:chgData name="Daize Dong" userId="a5f59ade607e3dcb" providerId="LiveId" clId="{FFDC1BE5-C1CE-41D9-8887-3D0A03346BC9}" dt="2025-09-29T21:50:42.271" v="5233" actId="167"/>
          <ac:spMkLst>
            <pc:docMk/>
            <pc:sldMk cId="2207925535" sldId="327"/>
            <ac:spMk id="9" creationId="{2638C67C-07C1-F8CC-F04C-9BFA6C5DA92A}"/>
          </ac:spMkLst>
        </pc:spChg>
        <pc:spChg chg="mod">
          <ac:chgData name="Daize Dong" userId="a5f59ade607e3dcb" providerId="LiveId" clId="{FFDC1BE5-C1CE-41D9-8887-3D0A03346BC9}" dt="2025-09-29T21:50:26.078" v="5229" actId="20577"/>
          <ac:spMkLst>
            <pc:docMk/>
            <pc:sldMk cId="2207925535" sldId="327"/>
            <ac:spMk id="11" creationId="{9206D1A1-04AA-AF62-429A-47D46502BB8C}"/>
          </ac:spMkLst>
        </pc:spChg>
        <pc:spChg chg="del">
          <ac:chgData name="Daize Dong" userId="a5f59ade607e3dcb" providerId="LiveId" clId="{FFDC1BE5-C1CE-41D9-8887-3D0A03346BC9}" dt="2025-09-29T21:58:40.192" v="5526" actId="21"/>
          <ac:spMkLst>
            <pc:docMk/>
            <pc:sldMk cId="2207925535" sldId="327"/>
            <ac:spMk id="21" creationId="{EDF7B9E6-057A-1CB2-3E8D-B916F51E989E}"/>
          </ac:spMkLst>
        </pc:spChg>
        <pc:cxnChg chg="mod">
          <ac:chgData name="Daize Dong" userId="a5f59ade607e3dcb" providerId="LiveId" clId="{FFDC1BE5-C1CE-41D9-8887-3D0A03346BC9}" dt="2025-09-29T21:49:47.347" v="5207" actId="14100"/>
          <ac:cxnSpMkLst>
            <pc:docMk/>
            <pc:sldMk cId="2207925535" sldId="327"/>
            <ac:cxnSpMk id="10" creationId="{CB20D339-FA42-A71C-F937-1E2B817C2789}"/>
          </ac:cxnSpMkLst>
        </pc:cxnChg>
      </pc:sldChg>
      <pc:sldChg chg="addSp delSp modSp add mod">
        <pc:chgData name="Daize Dong" userId="a5f59ade607e3dcb" providerId="LiveId" clId="{FFDC1BE5-C1CE-41D9-8887-3D0A03346BC9}" dt="2025-09-29T21:58:38.509" v="5525" actId="21"/>
        <pc:sldMkLst>
          <pc:docMk/>
          <pc:sldMk cId="3196121603" sldId="328"/>
        </pc:sldMkLst>
        <pc:spChg chg="del">
          <ac:chgData name="Daize Dong" userId="a5f59ade607e3dcb" providerId="LiveId" clId="{FFDC1BE5-C1CE-41D9-8887-3D0A03346BC9}" dt="2025-09-29T21:51:08.074" v="5249" actId="21"/>
          <ac:spMkLst>
            <pc:docMk/>
            <pc:sldMk cId="3196121603" sldId="328"/>
            <ac:spMk id="3" creationId="{34B344D6-69AD-49D2-109E-59234392E6CC}"/>
          </ac:spMkLst>
        </pc:spChg>
        <pc:spChg chg="del">
          <ac:chgData name="Daize Dong" userId="a5f59ade607e3dcb" providerId="LiveId" clId="{FFDC1BE5-C1CE-41D9-8887-3D0A03346BC9}" dt="2025-09-29T21:51:10.937" v="5252" actId="21"/>
          <ac:spMkLst>
            <pc:docMk/>
            <pc:sldMk cId="3196121603" sldId="328"/>
            <ac:spMk id="4" creationId="{523D6A11-3501-83D8-F0E7-EC401854408F}"/>
          </ac:spMkLst>
        </pc:spChg>
        <pc:spChg chg="del">
          <ac:chgData name="Daize Dong" userId="a5f59ade607e3dcb" providerId="LiveId" clId="{FFDC1BE5-C1CE-41D9-8887-3D0A03346BC9}" dt="2025-09-29T21:51:10.171" v="5251" actId="21"/>
          <ac:spMkLst>
            <pc:docMk/>
            <pc:sldMk cId="3196121603" sldId="328"/>
            <ac:spMk id="5" creationId="{8C682C7A-317E-EF08-4C1C-F9206CB66C1E}"/>
          </ac:spMkLst>
        </pc:spChg>
        <pc:spChg chg="del">
          <ac:chgData name="Daize Dong" userId="a5f59ade607e3dcb" providerId="LiveId" clId="{FFDC1BE5-C1CE-41D9-8887-3D0A03346BC9}" dt="2025-09-29T21:51:09.063" v="5250" actId="21"/>
          <ac:spMkLst>
            <pc:docMk/>
            <pc:sldMk cId="3196121603" sldId="328"/>
            <ac:spMk id="7" creationId="{4E5468CE-84B0-4B60-012E-BAC05D7C4E52}"/>
          </ac:spMkLst>
        </pc:spChg>
        <pc:spChg chg="del">
          <ac:chgData name="Daize Dong" userId="a5f59ade607e3dcb" providerId="LiveId" clId="{FFDC1BE5-C1CE-41D9-8887-3D0A03346BC9}" dt="2025-09-29T21:51:13.985" v="5254" actId="21"/>
          <ac:spMkLst>
            <pc:docMk/>
            <pc:sldMk cId="3196121603" sldId="328"/>
            <ac:spMk id="11" creationId="{8553FD53-474C-34ED-2E0B-E8340333E10A}"/>
          </ac:spMkLst>
        </pc:spChg>
        <pc:spChg chg="mod">
          <ac:chgData name="Daize Dong" userId="a5f59ade607e3dcb" providerId="LiveId" clId="{FFDC1BE5-C1CE-41D9-8887-3D0A03346BC9}" dt="2025-09-29T21:56:10.632" v="5443" actId="1076"/>
          <ac:spMkLst>
            <pc:docMk/>
            <pc:sldMk cId="3196121603" sldId="328"/>
            <ac:spMk id="12" creationId="{E20F21E9-F338-008E-7B8C-AE7179D17FE0}"/>
          </ac:spMkLst>
        </pc:spChg>
        <pc:spChg chg="add del mod">
          <ac:chgData name="Daize Dong" userId="a5f59ade607e3dcb" providerId="LiveId" clId="{FFDC1BE5-C1CE-41D9-8887-3D0A03346BC9}" dt="2025-09-29T21:51:44.568" v="5262" actId="21"/>
          <ac:spMkLst>
            <pc:docMk/>
            <pc:sldMk cId="3196121603" sldId="328"/>
            <ac:spMk id="19" creationId="{876852DB-1DCC-C7D2-119E-825927223433}"/>
          </ac:spMkLst>
        </pc:spChg>
        <pc:spChg chg="del">
          <ac:chgData name="Daize Dong" userId="a5f59ade607e3dcb" providerId="LiveId" clId="{FFDC1BE5-C1CE-41D9-8887-3D0A03346BC9}" dt="2025-09-29T21:58:38.509" v="5525" actId="21"/>
          <ac:spMkLst>
            <pc:docMk/>
            <pc:sldMk cId="3196121603" sldId="328"/>
            <ac:spMk id="21" creationId="{31211E99-F5BF-75BC-5165-959963219DA0}"/>
          </ac:spMkLst>
        </pc:spChg>
        <pc:spChg chg="add del mod">
          <ac:chgData name="Daize Dong" userId="a5f59ade607e3dcb" providerId="LiveId" clId="{FFDC1BE5-C1CE-41D9-8887-3D0A03346BC9}" dt="2025-09-29T21:51:44.568" v="5262" actId="21"/>
          <ac:spMkLst>
            <pc:docMk/>
            <pc:sldMk cId="3196121603" sldId="328"/>
            <ac:spMk id="22" creationId="{46A1B84B-0535-295C-7F9B-35EAD8E0CE40}"/>
          </ac:spMkLst>
        </pc:spChg>
        <pc:spChg chg="add del mod">
          <ac:chgData name="Daize Dong" userId="a5f59ade607e3dcb" providerId="LiveId" clId="{FFDC1BE5-C1CE-41D9-8887-3D0A03346BC9}" dt="2025-09-29T21:51:44.568" v="5262" actId="21"/>
          <ac:spMkLst>
            <pc:docMk/>
            <pc:sldMk cId="3196121603" sldId="328"/>
            <ac:spMk id="23" creationId="{22E4AE6A-D2C8-E181-30B5-1CA57966D484}"/>
          </ac:spMkLst>
        </pc:spChg>
        <pc:spChg chg="add mod">
          <ac:chgData name="Daize Dong" userId="a5f59ade607e3dcb" providerId="LiveId" clId="{FFDC1BE5-C1CE-41D9-8887-3D0A03346BC9}" dt="2025-09-29T21:51:31.804" v="5258" actId="1076"/>
          <ac:spMkLst>
            <pc:docMk/>
            <pc:sldMk cId="3196121603" sldId="328"/>
            <ac:spMk id="24" creationId="{08A70DBB-69A0-41E7-5953-D88AD21D3F52}"/>
          </ac:spMkLst>
        </pc:spChg>
        <pc:spChg chg="add mod">
          <ac:chgData name="Daize Dong" userId="a5f59ade607e3dcb" providerId="LiveId" clId="{FFDC1BE5-C1CE-41D9-8887-3D0A03346BC9}" dt="2025-09-29T21:51:31.804" v="5258" actId="1076"/>
          <ac:spMkLst>
            <pc:docMk/>
            <pc:sldMk cId="3196121603" sldId="328"/>
            <ac:spMk id="26" creationId="{5DF24317-3153-D58E-35D3-A737C92B962F}"/>
          </ac:spMkLst>
        </pc:spChg>
        <pc:spChg chg="add mod">
          <ac:chgData name="Daize Dong" userId="a5f59ade607e3dcb" providerId="LiveId" clId="{FFDC1BE5-C1CE-41D9-8887-3D0A03346BC9}" dt="2025-09-29T21:51:31.804" v="5258" actId="1076"/>
          <ac:spMkLst>
            <pc:docMk/>
            <pc:sldMk cId="3196121603" sldId="328"/>
            <ac:spMk id="27" creationId="{CBEE4901-0C66-AB95-D684-920161B85529}"/>
          </ac:spMkLst>
        </pc:spChg>
        <pc:spChg chg="add mod">
          <ac:chgData name="Daize Dong" userId="a5f59ade607e3dcb" providerId="LiveId" clId="{FFDC1BE5-C1CE-41D9-8887-3D0A03346BC9}" dt="2025-09-29T21:51:31.804" v="5258" actId="1076"/>
          <ac:spMkLst>
            <pc:docMk/>
            <pc:sldMk cId="3196121603" sldId="328"/>
            <ac:spMk id="29" creationId="{62F3DA72-28EA-1940-229A-821A4283B11C}"/>
          </ac:spMkLst>
        </pc:spChg>
        <pc:spChg chg="add mod">
          <ac:chgData name="Daize Dong" userId="a5f59ade607e3dcb" providerId="LiveId" clId="{FFDC1BE5-C1CE-41D9-8887-3D0A03346BC9}" dt="2025-09-29T21:51:31.804" v="5258" actId="1076"/>
          <ac:spMkLst>
            <pc:docMk/>
            <pc:sldMk cId="3196121603" sldId="328"/>
            <ac:spMk id="30" creationId="{1329E799-B299-ACAE-B8C0-8E590DDFFCA2}"/>
          </ac:spMkLst>
        </pc:spChg>
        <pc:spChg chg="add mod">
          <ac:chgData name="Daize Dong" userId="a5f59ade607e3dcb" providerId="LiveId" clId="{FFDC1BE5-C1CE-41D9-8887-3D0A03346BC9}" dt="2025-09-29T21:51:31.804" v="5258" actId="1076"/>
          <ac:spMkLst>
            <pc:docMk/>
            <pc:sldMk cId="3196121603" sldId="328"/>
            <ac:spMk id="31" creationId="{E9330F28-8E41-CF7A-6823-EC50146EE71A}"/>
          </ac:spMkLst>
        </pc:spChg>
        <pc:spChg chg="add mod">
          <ac:chgData name="Daize Dong" userId="a5f59ade607e3dcb" providerId="LiveId" clId="{FFDC1BE5-C1CE-41D9-8887-3D0A03346BC9}" dt="2025-09-29T21:51:42.863" v="5261" actId="1076"/>
          <ac:spMkLst>
            <pc:docMk/>
            <pc:sldMk cId="3196121603" sldId="328"/>
            <ac:spMk id="32" creationId="{4BC868FE-3978-6B17-BF8E-8970734096A4}"/>
          </ac:spMkLst>
        </pc:spChg>
        <pc:spChg chg="add mod">
          <ac:chgData name="Daize Dong" userId="a5f59ade607e3dcb" providerId="LiveId" clId="{FFDC1BE5-C1CE-41D9-8887-3D0A03346BC9}" dt="2025-09-29T21:51:42.863" v="5261" actId="1076"/>
          <ac:spMkLst>
            <pc:docMk/>
            <pc:sldMk cId="3196121603" sldId="328"/>
            <ac:spMk id="33" creationId="{16D069B8-B17A-1D0B-70EF-464FB2FF12D8}"/>
          </ac:spMkLst>
        </pc:spChg>
        <pc:spChg chg="add mod">
          <ac:chgData name="Daize Dong" userId="a5f59ade607e3dcb" providerId="LiveId" clId="{FFDC1BE5-C1CE-41D9-8887-3D0A03346BC9}" dt="2025-09-29T21:51:42.863" v="5261" actId="1076"/>
          <ac:spMkLst>
            <pc:docMk/>
            <pc:sldMk cId="3196121603" sldId="328"/>
            <ac:spMk id="34" creationId="{397731C5-2D4A-1A06-0F73-3EC045CFDE34}"/>
          </ac:spMkLst>
        </pc:spChg>
        <pc:spChg chg="add mod">
          <ac:chgData name="Daize Dong" userId="a5f59ade607e3dcb" providerId="LiveId" clId="{FFDC1BE5-C1CE-41D9-8887-3D0A03346BC9}" dt="2025-09-29T21:51:42.863" v="5261" actId="1076"/>
          <ac:spMkLst>
            <pc:docMk/>
            <pc:sldMk cId="3196121603" sldId="328"/>
            <ac:spMk id="36" creationId="{F6D323C5-D201-6BA8-4CB0-EB932C4506F7}"/>
          </ac:spMkLst>
        </pc:spChg>
        <pc:spChg chg="add mod">
          <ac:chgData name="Daize Dong" userId="a5f59ade607e3dcb" providerId="LiveId" clId="{FFDC1BE5-C1CE-41D9-8887-3D0A03346BC9}" dt="2025-09-29T21:51:42.863" v="5261" actId="1076"/>
          <ac:spMkLst>
            <pc:docMk/>
            <pc:sldMk cId="3196121603" sldId="328"/>
            <ac:spMk id="37" creationId="{4AF73981-6D8D-598B-58F7-912F8C29DA10}"/>
          </ac:spMkLst>
        </pc:spChg>
        <pc:spChg chg="add mod">
          <ac:chgData name="Daize Dong" userId="a5f59ade607e3dcb" providerId="LiveId" clId="{FFDC1BE5-C1CE-41D9-8887-3D0A03346BC9}" dt="2025-09-29T21:51:42.863" v="5261" actId="1076"/>
          <ac:spMkLst>
            <pc:docMk/>
            <pc:sldMk cId="3196121603" sldId="328"/>
            <ac:spMk id="38" creationId="{E2E953F7-FC61-EE89-A319-BF8240F902D4}"/>
          </ac:spMkLst>
        </pc:spChg>
        <pc:spChg chg="add mod">
          <ac:chgData name="Daize Dong" userId="a5f59ade607e3dcb" providerId="LiveId" clId="{FFDC1BE5-C1CE-41D9-8887-3D0A03346BC9}" dt="2025-09-29T21:51:42.863" v="5261" actId="1076"/>
          <ac:spMkLst>
            <pc:docMk/>
            <pc:sldMk cId="3196121603" sldId="328"/>
            <ac:spMk id="39" creationId="{FABB8377-DEF1-A2CF-6034-9F5C7D53F7D2}"/>
          </ac:spMkLst>
        </pc:spChg>
        <pc:spChg chg="add mod">
          <ac:chgData name="Daize Dong" userId="a5f59ade607e3dcb" providerId="LiveId" clId="{FFDC1BE5-C1CE-41D9-8887-3D0A03346BC9}" dt="2025-09-29T21:51:53.598" v="5264" actId="1076"/>
          <ac:spMkLst>
            <pc:docMk/>
            <pc:sldMk cId="3196121603" sldId="328"/>
            <ac:spMk id="40" creationId="{B701D5E7-CEB4-FB32-F799-76DEA1371450}"/>
          </ac:spMkLst>
        </pc:spChg>
        <pc:spChg chg="add mod">
          <ac:chgData name="Daize Dong" userId="a5f59ade607e3dcb" providerId="LiveId" clId="{FFDC1BE5-C1CE-41D9-8887-3D0A03346BC9}" dt="2025-09-29T21:51:53.598" v="5264" actId="1076"/>
          <ac:spMkLst>
            <pc:docMk/>
            <pc:sldMk cId="3196121603" sldId="328"/>
            <ac:spMk id="41" creationId="{F9E8F48E-2953-9FFD-213B-43EAC7CDC441}"/>
          </ac:spMkLst>
        </pc:spChg>
        <pc:spChg chg="add mod">
          <ac:chgData name="Daize Dong" userId="a5f59ade607e3dcb" providerId="LiveId" clId="{FFDC1BE5-C1CE-41D9-8887-3D0A03346BC9}" dt="2025-09-29T21:51:53.598" v="5264" actId="1076"/>
          <ac:spMkLst>
            <pc:docMk/>
            <pc:sldMk cId="3196121603" sldId="328"/>
            <ac:spMk id="42" creationId="{4CF37BFE-3BD4-9506-352B-6638282D8164}"/>
          </ac:spMkLst>
        </pc:spChg>
        <pc:spChg chg="add mod">
          <ac:chgData name="Daize Dong" userId="a5f59ade607e3dcb" providerId="LiveId" clId="{FFDC1BE5-C1CE-41D9-8887-3D0A03346BC9}" dt="2025-09-29T21:51:55.008" v="5265" actId="20577"/>
          <ac:spMkLst>
            <pc:docMk/>
            <pc:sldMk cId="3196121603" sldId="328"/>
            <ac:spMk id="44" creationId="{FEB55912-909C-32D2-2A41-A7EB6559008B}"/>
          </ac:spMkLst>
        </pc:spChg>
        <pc:spChg chg="add mod">
          <ac:chgData name="Daize Dong" userId="a5f59ade607e3dcb" providerId="LiveId" clId="{FFDC1BE5-C1CE-41D9-8887-3D0A03346BC9}" dt="2025-09-29T21:51:53.598" v="5264" actId="1076"/>
          <ac:spMkLst>
            <pc:docMk/>
            <pc:sldMk cId="3196121603" sldId="328"/>
            <ac:spMk id="45" creationId="{A6C27F4B-6E9C-A33E-0620-2E90598E8D63}"/>
          </ac:spMkLst>
        </pc:spChg>
        <pc:spChg chg="add mod">
          <ac:chgData name="Daize Dong" userId="a5f59ade607e3dcb" providerId="LiveId" clId="{FFDC1BE5-C1CE-41D9-8887-3D0A03346BC9}" dt="2025-09-29T21:51:53.598" v="5264" actId="1076"/>
          <ac:spMkLst>
            <pc:docMk/>
            <pc:sldMk cId="3196121603" sldId="328"/>
            <ac:spMk id="46" creationId="{317AA3DE-7C42-6D2B-EC2D-D79BA4B2AA6C}"/>
          </ac:spMkLst>
        </pc:spChg>
        <pc:spChg chg="add mod">
          <ac:chgData name="Daize Dong" userId="a5f59ade607e3dcb" providerId="LiveId" clId="{FFDC1BE5-C1CE-41D9-8887-3D0A03346BC9}" dt="2025-09-29T21:51:53.598" v="5264" actId="1076"/>
          <ac:spMkLst>
            <pc:docMk/>
            <pc:sldMk cId="3196121603" sldId="328"/>
            <ac:spMk id="47" creationId="{8A901F99-ECE5-87CC-A79F-72A7379B626E}"/>
          </ac:spMkLst>
        </pc:spChg>
        <pc:cxnChg chg="add del mod">
          <ac:chgData name="Daize Dong" userId="a5f59ade607e3dcb" providerId="LiveId" clId="{FFDC1BE5-C1CE-41D9-8887-3D0A03346BC9}" dt="2025-09-29T21:51:44.568" v="5262" actId="21"/>
          <ac:cxnSpMkLst>
            <pc:docMk/>
            <pc:sldMk cId="3196121603" sldId="328"/>
            <ac:cxnSpMk id="6" creationId="{986B329B-2507-1832-F77A-EFCEF6FAE9C1}"/>
          </ac:cxnSpMkLst>
        </pc:cxnChg>
        <pc:cxnChg chg="del">
          <ac:chgData name="Daize Dong" userId="a5f59ade607e3dcb" providerId="LiveId" clId="{FFDC1BE5-C1CE-41D9-8887-3D0A03346BC9}" dt="2025-09-29T21:51:11.870" v="5253" actId="21"/>
          <ac:cxnSpMkLst>
            <pc:docMk/>
            <pc:sldMk cId="3196121603" sldId="328"/>
            <ac:cxnSpMk id="10" creationId="{640F3E00-1628-1686-2C01-CAF239EFBB7D}"/>
          </ac:cxnSpMkLst>
        </pc:cxnChg>
        <pc:cxnChg chg="add mod">
          <ac:chgData name="Daize Dong" userId="a5f59ade607e3dcb" providerId="LiveId" clId="{FFDC1BE5-C1CE-41D9-8887-3D0A03346BC9}" dt="2025-09-29T21:51:31.804" v="5258" actId="1076"/>
          <ac:cxnSpMkLst>
            <pc:docMk/>
            <pc:sldMk cId="3196121603" sldId="328"/>
            <ac:cxnSpMk id="28" creationId="{68CB7C0E-0185-41B9-7615-F31ACAE2D79E}"/>
          </ac:cxnSpMkLst>
        </pc:cxnChg>
        <pc:cxnChg chg="add mod">
          <ac:chgData name="Daize Dong" userId="a5f59ade607e3dcb" providerId="LiveId" clId="{FFDC1BE5-C1CE-41D9-8887-3D0A03346BC9}" dt="2025-09-29T21:51:42.863" v="5261" actId="1076"/>
          <ac:cxnSpMkLst>
            <pc:docMk/>
            <pc:sldMk cId="3196121603" sldId="328"/>
            <ac:cxnSpMk id="35" creationId="{C7F0E873-51C7-7F41-FC0A-55703E414F75}"/>
          </ac:cxnSpMkLst>
        </pc:cxnChg>
        <pc:cxnChg chg="add mod">
          <ac:chgData name="Daize Dong" userId="a5f59ade607e3dcb" providerId="LiveId" clId="{FFDC1BE5-C1CE-41D9-8887-3D0A03346BC9}" dt="2025-09-29T21:51:53.598" v="5264" actId="1076"/>
          <ac:cxnSpMkLst>
            <pc:docMk/>
            <pc:sldMk cId="3196121603" sldId="328"/>
            <ac:cxnSpMk id="43" creationId="{8C1BA824-EC15-F020-6E6F-16BAF14BE3AB}"/>
          </ac:cxnSpMkLst>
        </pc:cxnChg>
      </pc:sldChg>
      <pc:sldChg chg="addSp delSp modSp add mod">
        <pc:chgData name="Daize Dong" userId="a5f59ade607e3dcb" providerId="LiveId" clId="{FFDC1BE5-C1CE-41D9-8887-3D0A03346BC9}" dt="2025-09-29T21:58:36.685" v="5524" actId="21"/>
        <pc:sldMkLst>
          <pc:docMk/>
          <pc:sldMk cId="2885634139" sldId="329"/>
        </pc:sldMkLst>
        <pc:spChg chg="add mod">
          <ac:chgData name="Daize Dong" userId="a5f59ade607e3dcb" providerId="LiveId" clId="{FFDC1BE5-C1CE-41D9-8887-3D0A03346BC9}" dt="2025-09-29T21:53:29.132" v="5329" actId="1076"/>
          <ac:spMkLst>
            <pc:docMk/>
            <pc:sldMk cId="2885634139" sldId="329"/>
            <ac:spMk id="3" creationId="{69E9004D-C73F-5748-3D11-3EA48F065B7E}"/>
          </ac:spMkLst>
        </pc:spChg>
        <pc:spChg chg="add mod">
          <ac:chgData name="Daize Dong" userId="a5f59ade607e3dcb" providerId="LiveId" clId="{FFDC1BE5-C1CE-41D9-8887-3D0A03346BC9}" dt="2025-09-29T21:53:56.665" v="5367" actId="1076"/>
          <ac:spMkLst>
            <pc:docMk/>
            <pc:sldMk cId="2885634139" sldId="329"/>
            <ac:spMk id="4" creationId="{44ED7673-9F7C-E8B0-8344-9B78AFF1FCFE}"/>
          </ac:spMkLst>
        </pc:spChg>
        <pc:spChg chg="mod">
          <ac:chgData name="Daize Dong" userId="a5f59ade607e3dcb" providerId="LiveId" clId="{FFDC1BE5-C1CE-41D9-8887-3D0A03346BC9}" dt="2025-09-29T21:53:16.928" v="5326" actId="207"/>
          <ac:spMkLst>
            <pc:docMk/>
            <pc:sldMk cId="2885634139" sldId="329"/>
            <ac:spMk id="9" creationId="{CA801E52-5BF7-9D5B-977F-1E8A845E5311}"/>
          </ac:spMkLst>
        </pc:spChg>
        <pc:spChg chg="mod">
          <ac:chgData name="Daize Dong" userId="a5f59ade607e3dcb" providerId="LiveId" clId="{FFDC1BE5-C1CE-41D9-8887-3D0A03346BC9}" dt="2025-09-29T21:52:54.070" v="5324" actId="14100"/>
          <ac:spMkLst>
            <pc:docMk/>
            <pc:sldMk cId="2885634139" sldId="329"/>
            <ac:spMk id="12" creationId="{ABCF8A6E-A3A4-2379-EA39-9866F383A4D5}"/>
          </ac:spMkLst>
        </pc:spChg>
        <pc:spChg chg="mod">
          <ac:chgData name="Daize Dong" userId="a5f59ade607e3dcb" providerId="LiveId" clId="{FFDC1BE5-C1CE-41D9-8887-3D0A03346BC9}" dt="2025-09-29T21:53:16.928" v="5326" actId="207"/>
          <ac:spMkLst>
            <pc:docMk/>
            <pc:sldMk cId="2885634139" sldId="329"/>
            <ac:spMk id="14" creationId="{D451DA5B-731B-CF3D-27A2-1224F83A3BAE}"/>
          </ac:spMkLst>
        </pc:spChg>
        <pc:spChg chg="del">
          <ac:chgData name="Daize Dong" userId="a5f59ade607e3dcb" providerId="LiveId" clId="{FFDC1BE5-C1CE-41D9-8887-3D0A03346BC9}" dt="2025-09-29T21:58:36.685" v="5524" actId="21"/>
          <ac:spMkLst>
            <pc:docMk/>
            <pc:sldMk cId="2885634139" sldId="329"/>
            <ac:spMk id="21" creationId="{1D59CF77-17FD-4CB2-5CD9-A35FBE2E06BF}"/>
          </ac:spMkLst>
        </pc:spChg>
        <pc:spChg chg="mod">
          <ac:chgData name="Daize Dong" userId="a5f59ade607e3dcb" providerId="LiveId" clId="{FFDC1BE5-C1CE-41D9-8887-3D0A03346BC9}" dt="2025-09-29T21:53:16.928" v="5326" actId="207"/>
          <ac:spMkLst>
            <pc:docMk/>
            <pc:sldMk cId="2885634139" sldId="329"/>
            <ac:spMk id="40" creationId="{C59C892C-6B66-9F2C-A1AA-10A0B533E4AB}"/>
          </ac:spMkLst>
        </pc:spChg>
        <pc:spChg chg="mod">
          <ac:chgData name="Daize Dong" userId="a5f59ade607e3dcb" providerId="LiveId" clId="{FFDC1BE5-C1CE-41D9-8887-3D0A03346BC9}" dt="2025-09-29T21:53:16.928" v="5326" actId="207"/>
          <ac:spMkLst>
            <pc:docMk/>
            <pc:sldMk cId="2885634139" sldId="329"/>
            <ac:spMk id="42" creationId="{F95F7ABD-A600-D18A-5F9B-9E04E184ACC9}"/>
          </ac:spMkLst>
        </pc:spChg>
      </pc:sldChg>
      <pc:sldChg chg="addSp delSp modSp add mod">
        <pc:chgData name="Daize Dong" userId="a5f59ade607e3dcb" providerId="LiveId" clId="{FFDC1BE5-C1CE-41D9-8887-3D0A03346BC9}" dt="2025-09-29T21:56:02.022" v="5441" actId="1076"/>
        <pc:sldMkLst>
          <pc:docMk/>
          <pc:sldMk cId="3600478738" sldId="330"/>
        </pc:sldMkLst>
        <pc:spChg chg="add del mod">
          <ac:chgData name="Daize Dong" userId="a5f59ade607e3dcb" providerId="LiveId" clId="{FFDC1BE5-C1CE-41D9-8887-3D0A03346BC9}" dt="2025-09-29T21:54:27.768" v="5389" actId="20577"/>
          <ac:spMkLst>
            <pc:docMk/>
            <pc:sldMk cId="3600478738" sldId="330"/>
            <ac:spMk id="4" creationId="{A584F001-0FEE-A5BC-9531-FAE71867CD21}"/>
          </ac:spMkLst>
        </pc:spChg>
        <pc:spChg chg="add 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5" creationId="{1DA9F51D-D199-2ABD-1DCE-B771C364CCF0}"/>
          </ac:spMkLst>
        </pc:spChg>
        <pc:spChg chg="add 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6" creationId="{9632CF59-C574-A02C-DC20-3D8119D555AF}"/>
          </ac:spMkLst>
        </pc:spChg>
        <pc:spChg chg="add mod">
          <ac:chgData name="Daize Dong" userId="a5f59ade607e3dcb" providerId="LiveId" clId="{FFDC1BE5-C1CE-41D9-8887-3D0A03346BC9}" dt="2025-09-29T21:55:17.658" v="5405" actId="1035"/>
          <ac:spMkLst>
            <pc:docMk/>
            <pc:sldMk cId="3600478738" sldId="330"/>
            <ac:spMk id="7" creationId="{84C33615-3FE3-22FA-CE3E-8A632AB60078}"/>
          </ac:spMkLst>
        </pc:spChg>
        <pc:spChg chg="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9" creationId="{AEB0E2B3-E0C0-E568-AC73-CC5E6F96F63A}"/>
          </ac:spMkLst>
        </pc:spChg>
        <pc:spChg chg="add 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10" creationId="{09E6792B-88CC-D2EA-F0CB-8DCEC2A90F8B}"/>
          </ac:spMkLst>
        </pc:spChg>
        <pc:spChg chg="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11" creationId="{DCF72969-4FF3-06D8-4750-CFC2B71C47E7}"/>
          </ac:spMkLst>
        </pc:spChg>
        <pc:spChg chg="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12" creationId="{BA228655-2321-06B7-F4FC-66874F7101F8}"/>
          </ac:spMkLst>
        </pc:spChg>
        <pc:spChg chg="add mod">
          <ac:chgData name="Daize Dong" userId="a5f59ade607e3dcb" providerId="LiveId" clId="{FFDC1BE5-C1CE-41D9-8887-3D0A03346BC9}" dt="2025-09-29T21:55:40.510" v="5432" actId="1036"/>
          <ac:spMkLst>
            <pc:docMk/>
            <pc:sldMk cId="3600478738" sldId="330"/>
            <ac:spMk id="17" creationId="{FF6A1EEF-3218-90CE-01B5-CAFD4902BDEF}"/>
          </ac:spMkLst>
        </pc:spChg>
        <pc:spChg chg="add mod">
          <ac:chgData name="Daize Dong" userId="a5f59ade607e3dcb" providerId="LiveId" clId="{FFDC1BE5-C1CE-41D9-8887-3D0A03346BC9}" dt="2025-09-29T21:55:34.216" v="5406"/>
          <ac:spMkLst>
            <pc:docMk/>
            <pc:sldMk cId="3600478738" sldId="330"/>
            <ac:spMk id="19" creationId="{6DBA6F3F-D298-2B70-28FB-303B454E1024}"/>
          </ac:spMkLst>
        </pc:spChg>
        <pc:spChg chg="add mod">
          <ac:chgData name="Daize Dong" userId="a5f59ade607e3dcb" providerId="LiveId" clId="{FFDC1BE5-C1CE-41D9-8887-3D0A03346BC9}" dt="2025-09-29T21:55:40.510" v="5432" actId="1036"/>
          <ac:spMkLst>
            <pc:docMk/>
            <pc:sldMk cId="3600478738" sldId="330"/>
            <ac:spMk id="20" creationId="{1FEC6BCA-D1F5-C85C-9267-C012D7B3404E}"/>
          </ac:spMkLst>
        </pc:spChg>
        <pc:spChg chg="add mod">
          <ac:chgData name="Daize Dong" userId="a5f59ade607e3dcb" providerId="LiveId" clId="{FFDC1BE5-C1CE-41D9-8887-3D0A03346BC9}" dt="2025-09-29T21:55:34.216" v="5406"/>
          <ac:spMkLst>
            <pc:docMk/>
            <pc:sldMk cId="3600478738" sldId="330"/>
            <ac:spMk id="22" creationId="{EF1720C2-F40B-AD18-C7E2-F23BAA8D8427}"/>
          </ac:spMkLst>
        </pc:spChg>
        <pc:spChg chg="add mod">
          <ac:chgData name="Daize Dong" userId="a5f59ade607e3dcb" providerId="LiveId" clId="{FFDC1BE5-C1CE-41D9-8887-3D0A03346BC9}" dt="2025-09-29T21:55:40.510" v="5432" actId="1036"/>
          <ac:spMkLst>
            <pc:docMk/>
            <pc:sldMk cId="3600478738" sldId="330"/>
            <ac:spMk id="23" creationId="{0B2CE3DA-253A-15B3-75A4-25EDC25AC3E2}"/>
          </ac:spMkLst>
        </pc:spChg>
        <pc:spChg chg="add mod">
          <ac:chgData name="Daize Dong" userId="a5f59ade607e3dcb" providerId="LiveId" clId="{FFDC1BE5-C1CE-41D9-8887-3D0A03346BC9}" dt="2025-09-29T21:55:34.216" v="5406"/>
          <ac:spMkLst>
            <pc:docMk/>
            <pc:sldMk cId="3600478738" sldId="330"/>
            <ac:spMk id="25" creationId="{C9492224-081F-D1C8-1FD0-0A72B8945F6A}"/>
          </ac:spMkLst>
        </pc:spChg>
        <pc:spChg chg="add mod">
          <ac:chgData name="Daize Dong" userId="a5f59ade607e3dcb" providerId="LiveId" clId="{FFDC1BE5-C1CE-41D9-8887-3D0A03346BC9}" dt="2025-09-29T21:55:50.791" v="5437" actId="1076"/>
          <ac:spMkLst>
            <pc:docMk/>
            <pc:sldMk cId="3600478738" sldId="330"/>
            <ac:spMk id="26" creationId="{C9B82228-EF42-CDD9-302F-40BA7AFD40DB}"/>
          </ac:spMkLst>
        </pc:spChg>
        <pc:spChg chg="add mod">
          <ac:chgData name="Daize Dong" userId="a5f59ade607e3dcb" providerId="LiveId" clId="{FFDC1BE5-C1CE-41D9-8887-3D0A03346BC9}" dt="2025-09-29T21:55:54.339" v="5439" actId="1076"/>
          <ac:spMkLst>
            <pc:docMk/>
            <pc:sldMk cId="3600478738" sldId="330"/>
            <ac:spMk id="28" creationId="{52A7554A-3AC2-117E-BC78-F76160630F07}"/>
          </ac:spMkLst>
        </pc:spChg>
        <pc:spChg chg="add del">
          <ac:chgData name="Daize Dong" userId="a5f59ade607e3dcb" providerId="LiveId" clId="{FFDC1BE5-C1CE-41D9-8887-3D0A03346BC9}" dt="2025-09-29T21:54:23.504" v="5387" actId="21"/>
          <ac:spMkLst>
            <pc:docMk/>
            <pc:sldMk cId="3600478738" sldId="330"/>
            <ac:spMk id="42" creationId="{7DD9C8D6-5D80-9B9C-9EB4-735CA2C12CF8}"/>
          </ac:spMkLst>
        </pc:spChg>
        <pc:spChg chg="mod">
          <ac:chgData name="Daize Dong" userId="a5f59ade607e3dcb" providerId="LiveId" clId="{FFDC1BE5-C1CE-41D9-8887-3D0A03346BC9}" dt="2025-09-29T21:56:02.022" v="5441" actId="1076"/>
          <ac:spMkLst>
            <pc:docMk/>
            <pc:sldMk cId="3600478738" sldId="330"/>
            <ac:spMk id="43" creationId="{C5D70B18-6218-7E18-27F0-A2CA582F0C78}"/>
          </ac:spMkLst>
        </pc:spChg>
        <pc:spChg chg="add 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44" creationId="{5A4A0EBD-C5D5-3DBE-7621-9043BE352312}"/>
          </ac:spMkLst>
        </pc:spChg>
        <pc:spChg chg="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45" creationId="{460C68F1-53CB-0758-8E1F-35ECC2814C51}"/>
          </ac:spMkLst>
        </pc:spChg>
        <pc:spChg chg="add del">
          <ac:chgData name="Daize Dong" userId="a5f59ade607e3dcb" providerId="LiveId" clId="{FFDC1BE5-C1CE-41D9-8887-3D0A03346BC9}" dt="2025-09-29T21:54:23.504" v="5387" actId="21"/>
          <ac:spMkLst>
            <pc:docMk/>
            <pc:sldMk cId="3600478738" sldId="330"/>
            <ac:spMk id="46" creationId="{CB00CA61-1990-5C1E-90F6-587D80A58DCE}"/>
          </ac:spMkLst>
        </pc:spChg>
        <pc:spChg chg="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47" creationId="{B395E1D5-4430-30FC-F1D8-F97A9BEF2A06}"/>
          </ac:spMkLst>
        </pc:spChg>
        <pc:spChg chg="del">
          <ac:chgData name="Daize Dong" userId="a5f59ade607e3dcb" providerId="LiveId" clId="{FFDC1BE5-C1CE-41D9-8887-3D0A03346BC9}" dt="2025-09-29T21:54:25.661" v="5388" actId="21"/>
          <ac:spMkLst>
            <pc:docMk/>
            <pc:sldMk cId="3600478738" sldId="330"/>
            <ac:spMk id="48" creationId="{FEB9F567-321D-5C07-2FBA-A0D42188B524}"/>
          </ac:spMkLst>
        </pc:spChg>
        <pc:cxnChg chg="add mod">
          <ac:chgData name="Daize Dong" userId="a5f59ade607e3dcb" providerId="LiveId" clId="{FFDC1BE5-C1CE-41D9-8887-3D0A03346BC9}" dt="2025-09-29T21:55:40.510" v="5432" actId="1036"/>
          <ac:cxnSpMkLst>
            <pc:docMk/>
            <pc:sldMk cId="3600478738" sldId="330"/>
            <ac:cxnSpMk id="15" creationId="{41176031-43F2-408C-CC7E-B6932DADBC3F}"/>
          </ac:cxnSpMkLst>
        </pc:cxnChg>
        <pc:cxnChg chg="add mod">
          <ac:chgData name="Daize Dong" userId="a5f59ade607e3dcb" providerId="LiveId" clId="{FFDC1BE5-C1CE-41D9-8887-3D0A03346BC9}" dt="2025-09-29T21:55:34.216" v="5406"/>
          <ac:cxnSpMkLst>
            <pc:docMk/>
            <pc:sldMk cId="3600478738" sldId="330"/>
            <ac:cxnSpMk id="16" creationId="{05285E07-27AA-4E10-C564-0FBD3C37947E}"/>
          </ac:cxnSpMkLst>
        </pc:cxnChg>
        <pc:cxnChg chg="add del mod">
          <ac:chgData name="Daize Dong" userId="a5f59ade607e3dcb" providerId="LiveId" clId="{FFDC1BE5-C1CE-41D9-8887-3D0A03346BC9}" dt="2025-09-29T21:54:23.504" v="5387" actId="21"/>
          <ac:cxnSpMkLst>
            <pc:docMk/>
            <pc:sldMk cId="3600478738" sldId="330"/>
            <ac:cxnSpMk id="21" creationId="{A25E5170-C022-8713-772F-76E1BFF38A2B}"/>
          </ac:cxnSpMkLst>
        </pc:cxnChg>
        <pc:cxnChg chg="add del mod">
          <ac:chgData name="Daize Dong" userId="a5f59ade607e3dcb" providerId="LiveId" clId="{FFDC1BE5-C1CE-41D9-8887-3D0A03346BC9}" dt="2025-09-29T21:54:23.504" v="5387" actId="21"/>
          <ac:cxnSpMkLst>
            <pc:docMk/>
            <pc:sldMk cId="3600478738" sldId="330"/>
            <ac:cxnSpMk id="24" creationId="{9DB6976A-71B4-0F86-925C-E0BC339715C7}"/>
          </ac:cxnSpMkLst>
        </pc:cxnChg>
        <pc:cxnChg chg="mod">
          <ac:chgData name="Daize Dong" userId="a5f59ade607e3dcb" providerId="LiveId" clId="{FFDC1BE5-C1CE-41D9-8887-3D0A03346BC9}" dt="2025-09-29T21:54:23.504" v="5387" actId="21"/>
          <ac:cxnSpMkLst>
            <pc:docMk/>
            <pc:sldMk cId="3600478738" sldId="330"/>
            <ac:cxnSpMk id="27" creationId="{0DDA513C-6792-E5E8-4149-51DBC67417C2}"/>
          </ac:cxnSpMkLst>
        </pc:cxnChg>
      </pc:sldChg>
      <pc:sldChg chg="addSp delSp modSp add mod">
        <pc:chgData name="Daize Dong" userId="a5f59ade607e3dcb" providerId="LiveId" clId="{FFDC1BE5-C1CE-41D9-8887-3D0A03346BC9}" dt="2025-09-29T21:57:14.977" v="5500" actId="1076"/>
        <pc:sldMkLst>
          <pc:docMk/>
          <pc:sldMk cId="779490530" sldId="331"/>
        </pc:sldMkLst>
        <pc:spChg chg="del">
          <ac:chgData name="Daize Dong" userId="a5f59ade607e3dcb" providerId="LiveId" clId="{FFDC1BE5-C1CE-41D9-8887-3D0A03346BC9}" dt="2025-09-29T21:56:36.240" v="5445" actId="478"/>
          <ac:spMkLst>
            <pc:docMk/>
            <pc:sldMk cId="779490530" sldId="331"/>
            <ac:spMk id="2" creationId="{CF9DBFBE-C213-D50E-C002-F681222AAA72}"/>
          </ac:spMkLst>
        </pc:spChg>
        <pc:spChg chg="del">
          <ac:chgData name="Daize Dong" userId="a5f59ade607e3dcb" providerId="LiveId" clId="{FFDC1BE5-C1CE-41D9-8887-3D0A03346BC9}" dt="2025-09-29T21:56:36.240" v="5445" actId="478"/>
          <ac:spMkLst>
            <pc:docMk/>
            <pc:sldMk cId="779490530" sldId="331"/>
            <ac:spMk id="3" creationId="{3A6D9DD0-93E6-D059-3465-ABF888260A4C}"/>
          </ac:spMkLst>
        </pc:spChg>
        <pc:spChg chg="del">
          <ac:chgData name="Daize Dong" userId="a5f59ade607e3dcb" providerId="LiveId" clId="{FFDC1BE5-C1CE-41D9-8887-3D0A03346BC9}" dt="2025-09-29T21:56:36.240" v="5445" actId="478"/>
          <ac:spMkLst>
            <pc:docMk/>
            <pc:sldMk cId="779490530" sldId="331"/>
            <ac:spMk id="4" creationId="{3CB88644-D40C-E05F-45E7-8EB49ACFF363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5" creationId="{3A8A2ADF-907C-C61C-710F-5A76DDEF85ED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6" creationId="{C590A001-D2E6-AC7C-3C9E-DD60D8BA6A78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9" creationId="{7BB3003F-944F-D51E-881C-2CEF7820A001}"/>
          </ac:spMkLst>
        </pc:spChg>
        <pc:spChg chg="add mod">
          <ac:chgData name="Daize Dong" userId="a5f59ade607e3dcb" providerId="LiveId" clId="{FFDC1BE5-C1CE-41D9-8887-3D0A03346BC9}" dt="2025-09-29T21:56:43.523" v="5452" actId="20577"/>
          <ac:spMkLst>
            <pc:docMk/>
            <pc:sldMk cId="779490530" sldId="331"/>
            <ac:spMk id="10" creationId="{8B65E21E-D628-37CB-4F9A-8358629AFF8D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11" creationId="{FD25F6FC-EADA-04EC-030F-B84BA6F085CA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17" creationId="{6DC929F2-D05D-F455-1401-45491F6863C6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19" creationId="{788B94CB-AE91-C6C0-9C9D-CECF23B29A9E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20" creationId="{5E0A378B-7299-C426-8EF4-B11F0D22C3B9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22" creationId="{F9814330-839A-DE26-8072-F11DF79818E7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23" creationId="{1DF6D021-1948-BCCE-57EB-B79CF303FD0D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25" creationId="{298CD793-2A1F-1355-A94B-F31192361152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26" creationId="{5E3B60A2-A0E6-7DF3-2B96-4F2978C4D0A9}"/>
          </ac:spMkLst>
        </pc:spChg>
        <pc:spChg chg="del">
          <ac:chgData name="Daize Dong" userId="a5f59ade607e3dcb" providerId="LiveId" clId="{FFDC1BE5-C1CE-41D9-8887-3D0A03346BC9}" dt="2025-09-29T21:56:38.677" v="5446" actId="478"/>
          <ac:spMkLst>
            <pc:docMk/>
            <pc:sldMk cId="779490530" sldId="331"/>
            <ac:spMk id="28" creationId="{66BD7012-757F-67B3-F81F-F74EC861C538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31" creationId="{6DDA9B76-C6FA-D430-113D-CD196BE12415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32" creationId="{658F2964-BF47-D88F-D490-6AE159BCEC7B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33" creationId="{512671AE-1941-B17D-B06B-AC33AEF66937}"/>
          </ac:spMkLst>
        </pc:spChg>
        <pc:spChg chg="add del mod">
          <ac:chgData name="Daize Dong" userId="a5f59ade607e3dcb" providerId="LiveId" clId="{FFDC1BE5-C1CE-41D9-8887-3D0A03346BC9}" dt="2025-09-29T21:56:41.509" v="5448" actId="21"/>
          <ac:spMkLst>
            <pc:docMk/>
            <pc:sldMk cId="779490530" sldId="331"/>
            <ac:spMk id="34" creationId="{37CD8320-F57F-C349-BEE9-BB58235E0CD4}"/>
          </ac:spMkLst>
        </pc:spChg>
        <pc:spChg chg="add mod">
          <ac:chgData name="Daize Dong" userId="a5f59ade607e3dcb" providerId="LiveId" clId="{FFDC1BE5-C1CE-41D9-8887-3D0A03346BC9}" dt="2025-09-29T21:56:39.007" v="5447"/>
          <ac:spMkLst>
            <pc:docMk/>
            <pc:sldMk cId="779490530" sldId="331"/>
            <ac:spMk id="35" creationId="{73865423-900A-C25A-69DF-63E700EA1C55}"/>
          </ac:spMkLst>
        </pc:spChg>
        <pc:spChg chg="del">
          <ac:chgData name="Daize Dong" userId="a5f59ade607e3dcb" providerId="LiveId" clId="{FFDC1BE5-C1CE-41D9-8887-3D0A03346BC9}" dt="2025-09-29T21:56:41.509" v="5448" actId="21"/>
          <ac:spMkLst>
            <pc:docMk/>
            <pc:sldMk cId="779490530" sldId="331"/>
            <ac:spMk id="36" creationId="{16F54D94-B434-AC63-530A-C0C01891E0B3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39" creationId="{3D6926A8-A9FB-9382-89D0-4A4362286DE5}"/>
          </ac:spMkLst>
        </pc:spChg>
        <pc:spChg chg="del">
          <ac:chgData name="Daize Dong" userId="a5f59ade607e3dcb" providerId="LiveId" clId="{FFDC1BE5-C1CE-41D9-8887-3D0A03346BC9}" dt="2025-09-29T21:56:36.240" v="5445" actId="478"/>
          <ac:spMkLst>
            <pc:docMk/>
            <pc:sldMk cId="779490530" sldId="331"/>
            <ac:spMk id="40" creationId="{B32BD5F5-C3FA-7B66-2109-1F2FFD035AD9}"/>
          </ac:spMkLst>
        </pc:spChg>
        <pc:spChg chg="del">
          <ac:chgData name="Daize Dong" userId="a5f59ade607e3dcb" providerId="LiveId" clId="{FFDC1BE5-C1CE-41D9-8887-3D0A03346BC9}" dt="2025-09-29T21:56:36.240" v="5445" actId="478"/>
          <ac:spMkLst>
            <pc:docMk/>
            <pc:sldMk cId="779490530" sldId="331"/>
            <ac:spMk id="41" creationId="{6962BC44-2598-4E64-E865-3EDB9C00E5BB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42" creationId="{96276894-E653-CC6C-D7B9-7F857EEFAFA8}"/>
          </ac:spMkLst>
        </pc:spChg>
        <pc:spChg chg="mod">
          <ac:chgData name="Daize Dong" userId="a5f59ade607e3dcb" providerId="LiveId" clId="{FFDC1BE5-C1CE-41D9-8887-3D0A03346BC9}" dt="2025-09-29T21:57:02.414" v="5496" actId="1076"/>
          <ac:spMkLst>
            <pc:docMk/>
            <pc:sldMk cId="779490530" sldId="331"/>
            <ac:spMk id="43" creationId="{14A63ED2-4AF2-82BF-4A4E-246B1605C332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44" creationId="{84555249-8335-66D4-5166-9CB884417DFF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45" creationId="{F5F0EB05-95AF-C4D2-2C99-F7338337B0A9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46" creationId="{9EC99FE5-DCFA-F7EA-46F4-871AD4BEBD62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47" creationId="{1FE411FE-1D8C-87BA-600D-C9B98F78CAD5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48" creationId="{5C5BB76A-852C-791D-3DCD-D3C4BC0AE06D}"/>
          </ac:spMkLst>
        </pc:spChg>
        <pc:spChg chg="add mod">
          <ac:chgData name="Daize Dong" userId="a5f59ade607e3dcb" providerId="LiveId" clId="{FFDC1BE5-C1CE-41D9-8887-3D0A03346BC9}" dt="2025-09-29T21:56:58.494" v="5495" actId="1036"/>
          <ac:spMkLst>
            <pc:docMk/>
            <pc:sldMk cId="779490530" sldId="331"/>
            <ac:spMk id="49" creationId="{FF0AA621-28AA-3361-445F-AED3DBEEE344}"/>
          </ac:spMkLst>
        </pc:spChg>
        <pc:spChg chg="add mod">
          <ac:chgData name="Daize Dong" userId="a5f59ade607e3dcb" providerId="LiveId" clId="{FFDC1BE5-C1CE-41D9-8887-3D0A03346BC9}" dt="2025-09-29T21:57:09.598" v="5498" actId="1076"/>
          <ac:spMkLst>
            <pc:docMk/>
            <pc:sldMk cId="779490530" sldId="331"/>
            <ac:spMk id="50" creationId="{4E428758-AC3F-D88F-D253-5805051D3A84}"/>
          </ac:spMkLst>
        </pc:spChg>
        <pc:spChg chg="add mod">
          <ac:chgData name="Daize Dong" userId="a5f59ade607e3dcb" providerId="LiveId" clId="{FFDC1BE5-C1CE-41D9-8887-3D0A03346BC9}" dt="2025-09-29T21:57:14.977" v="5500" actId="1076"/>
          <ac:spMkLst>
            <pc:docMk/>
            <pc:sldMk cId="779490530" sldId="331"/>
            <ac:spMk id="51" creationId="{E344D423-FB6E-4648-6F06-FD66995C11D4}"/>
          </ac:spMkLst>
        </pc:spChg>
        <pc:spChg chg="add mod">
          <ac:chgData name="Daize Dong" userId="a5f59ade607e3dcb" providerId="LiveId" clId="{FFDC1BE5-C1CE-41D9-8887-3D0A03346BC9}" dt="2025-09-29T21:57:14.977" v="5500" actId="1076"/>
          <ac:spMkLst>
            <pc:docMk/>
            <pc:sldMk cId="779490530" sldId="331"/>
            <ac:spMk id="52" creationId="{99AB4D08-B7E7-61BA-6D20-BCD07990873F}"/>
          </ac:spMkLst>
        </pc:spChg>
        <pc:cxnChg chg="del mod">
          <ac:chgData name="Daize Dong" userId="a5f59ade607e3dcb" providerId="LiveId" clId="{FFDC1BE5-C1CE-41D9-8887-3D0A03346BC9}" dt="2025-09-29T21:56:36.240" v="5445" actId="478"/>
          <ac:cxnSpMkLst>
            <pc:docMk/>
            <pc:sldMk cId="779490530" sldId="331"/>
            <ac:cxnSpMk id="14" creationId="{49E57BA0-EFC9-DFBB-D1F5-98E7CE6ED65E}"/>
          </ac:cxnSpMkLst>
        </pc:cxnChg>
        <pc:cxnChg chg="del">
          <ac:chgData name="Daize Dong" userId="a5f59ade607e3dcb" providerId="LiveId" clId="{FFDC1BE5-C1CE-41D9-8887-3D0A03346BC9}" dt="2025-09-29T21:56:38.677" v="5446" actId="478"/>
          <ac:cxnSpMkLst>
            <pc:docMk/>
            <pc:sldMk cId="779490530" sldId="331"/>
            <ac:cxnSpMk id="15" creationId="{5A9FC87B-A27E-FD33-080F-11C77C10D927}"/>
          </ac:cxnSpMkLst>
        </pc:cxnChg>
        <pc:cxnChg chg="del">
          <ac:chgData name="Daize Dong" userId="a5f59ade607e3dcb" providerId="LiveId" clId="{FFDC1BE5-C1CE-41D9-8887-3D0A03346BC9}" dt="2025-09-29T21:56:38.677" v="5446" actId="478"/>
          <ac:cxnSpMkLst>
            <pc:docMk/>
            <pc:sldMk cId="779490530" sldId="331"/>
            <ac:cxnSpMk id="16" creationId="{84BDFAAA-F2C3-D3D1-04B0-148281CC4137}"/>
          </ac:cxnSpMkLst>
        </pc:cxnChg>
        <pc:cxnChg chg="del mod">
          <ac:chgData name="Daize Dong" userId="a5f59ade607e3dcb" providerId="LiveId" clId="{FFDC1BE5-C1CE-41D9-8887-3D0A03346BC9}" dt="2025-09-29T21:56:36.240" v="5445" actId="478"/>
          <ac:cxnSpMkLst>
            <pc:docMk/>
            <pc:sldMk cId="779490530" sldId="331"/>
            <ac:cxnSpMk id="18" creationId="{3B9E91A8-8429-53C2-ACDF-B74A6E11BC6C}"/>
          </ac:cxnSpMkLst>
        </pc:cxnChg>
        <pc:cxnChg chg="del mod">
          <ac:chgData name="Daize Dong" userId="a5f59ade607e3dcb" providerId="LiveId" clId="{FFDC1BE5-C1CE-41D9-8887-3D0A03346BC9}" dt="2025-09-29T21:56:41.509" v="5448" actId="21"/>
          <ac:cxnSpMkLst>
            <pc:docMk/>
            <pc:sldMk cId="779490530" sldId="331"/>
            <ac:cxnSpMk id="29" creationId="{3EB183B2-26C5-7DF6-4BA5-C14F9A65434C}"/>
          </ac:cxnSpMkLst>
        </pc:cxnChg>
        <pc:cxnChg chg="del mod">
          <ac:chgData name="Daize Dong" userId="a5f59ade607e3dcb" providerId="LiveId" clId="{FFDC1BE5-C1CE-41D9-8887-3D0A03346BC9}" dt="2025-09-29T21:56:41.509" v="5448" actId="21"/>
          <ac:cxnSpMkLst>
            <pc:docMk/>
            <pc:sldMk cId="779490530" sldId="331"/>
            <ac:cxnSpMk id="30" creationId="{07FF9532-7B5E-CCCE-E994-1060307A0C32}"/>
          </ac:cxnSpMkLst>
        </pc:cxnChg>
        <pc:cxnChg chg="add mod">
          <ac:chgData name="Daize Dong" userId="a5f59ade607e3dcb" providerId="LiveId" clId="{FFDC1BE5-C1CE-41D9-8887-3D0A03346BC9}" dt="2025-09-29T21:56:58.494" v="5495" actId="1036"/>
          <ac:cxnSpMkLst>
            <pc:docMk/>
            <pc:sldMk cId="779490530" sldId="331"/>
            <ac:cxnSpMk id="37" creationId="{73F2A7CD-0E34-4E87-986C-E02D38901FEA}"/>
          </ac:cxnSpMkLst>
        </pc:cxnChg>
        <pc:cxnChg chg="add mod">
          <ac:chgData name="Daize Dong" userId="a5f59ade607e3dcb" providerId="LiveId" clId="{FFDC1BE5-C1CE-41D9-8887-3D0A03346BC9}" dt="2025-09-29T21:56:58.494" v="5495" actId="1036"/>
          <ac:cxnSpMkLst>
            <pc:docMk/>
            <pc:sldMk cId="779490530" sldId="331"/>
            <ac:cxnSpMk id="38" creationId="{CD9DE753-1A38-707E-2091-06F8CB835518}"/>
          </ac:cxnSpMkLst>
        </pc:cxnChg>
      </pc:sldChg>
      <pc:sldChg chg="addSp delSp modSp add mod">
        <pc:chgData name="Daize Dong" userId="a5f59ade607e3dcb" providerId="LiveId" clId="{FFDC1BE5-C1CE-41D9-8887-3D0A03346BC9}" dt="2025-09-29T21:57:56.865" v="5515" actId="14100"/>
        <pc:sldMkLst>
          <pc:docMk/>
          <pc:sldMk cId="2292342278" sldId="332"/>
        </pc:sldMkLst>
        <pc:spChg chg="add mod">
          <ac:chgData name="Daize Dong" userId="a5f59ade607e3dcb" providerId="LiveId" clId="{FFDC1BE5-C1CE-41D9-8887-3D0A03346BC9}" dt="2025-09-29T21:57:35.769" v="5504"/>
          <ac:spMkLst>
            <pc:docMk/>
            <pc:sldMk cId="2292342278" sldId="332"/>
            <ac:spMk id="2" creationId="{26C4FC96-9096-ACAA-017A-26A60785CBB0}"/>
          </ac:spMkLst>
        </pc:spChg>
        <pc:spChg chg="add mod">
          <ac:chgData name="Daize Dong" userId="a5f59ade607e3dcb" providerId="LiveId" clId="{FFDC1BE5-C1CE-41D9-8887-3D0A03346BC9}" dt="2025-09-29T21:57:35.769" v="5504"/>
          <ac:spMkLst>
            <pc:docMk/>
            <pc:sldMk cId="2292342278" sldId="332"/>
            <ac:spMk id="3" creationId="{8B485423-C04C-7A59-80F0-4140F08072AF}"/>
          </ac:spMkLst>
        </pc:spChg>
        <pc:spChg chg="add mod">
          <ac:chgData name="Daize Dong" userId="a5f59ade607e3dcb" providerId="LiveId" clId="{FFDC1BE5-C1CE-41D9-8887-3D0A03346BC9}" dt="2025-09-29T21:57:35.769" v="5504"/>
          <ac:spMkLst>
            <pc:docMk/>
            <pc:sldMk cId="2292342278" sldId="332"/>
            <ac:spMk id="4" creationId="{8D8D5C9B-D27A-A08D-9932-11AFF13EFE6F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5" creationId="{BFF0D470-45C9-27BC-B240-489655B4CB90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6" creationId="{E1E84281-0ABF-4B18-7AB1-919855992E37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9" creationId="{45C1AFBC-6D59-043E-2D7D-AD9860F4FA8F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10" creationId="{F02A010E-7020-6391-74ED-4910387B3D92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11" creationId="{8F7BCB73-EE70-C2CA-A23E-B316BE831211}"/>
          </ac:spMkLst>
        </pc:spChg>
        <pc:spChg chg="add mod">
          <ac:chgData name="Daize Dong" userId="a5f59ade607e3dcb" providerId="LiveId" clId="{FFDC1BE5-C1CE-41D9-8887-3D0A03346BC9}" dt="2025-09-29T21:57:35.769" v="5504"/>
          <ac:spMkLst>
            <pc:docMk/>
            <pc:sldMk cId="2292342278" sldId="332"/>
            <ac:spMk id="14" creationId="{B7F867E4-A1F4-A503-33A2-06E7E71FBE32}"/>
          </ac:spMkLst>
        </pc:spChg>
        <pc:spChg chg="add mod">
          <ac:chgData name="Daize Dong" userId="a5f59ade607e3dcb" providerId="LiveId" clId="{FFDC1BE5-C1CE-41D9-8887-3D0A03346BC9}" dt="2025-09-29T21:57:35.769" v="5504"/>
          <ac:spMkLst>
            <pc:docMk/>
            <pc:sldMk cId="2292342278" sldId="332"/>
            <ac:spMk id="15" creationId="{23B53DDD-BBB9-7330-FD5B-98CF403413F2}"/>
          </ac:spMkLst>
        </pc:spChg>
        <pc:spChg chg="add mod">
          <ac:chgData name="Daize Dong" userId="a5f59ade607e3dcb" providerId="LiveId" clId="{FFDC1BE5-C1CE-41D9-8887-3D0A03346BC9}" dt="2025-09-29T21:57:40.089" v="5509" actId="20577"/>
          <ac:spMkLst>
            <pc:docMk/>
            <pc:sldMk cId="2292342278" sldId="332"/>
            <ac:spMk id="16" creationId="{01978053-A257-9F73-2885-55E0D0DA9C27}"/>
          </ac:spMkLst>
        </pc:spChg>
        <pc:spChg chg="add mod">
          <ac:chgData name="Daize Dong" userId="a5f59ade607e3dcb" providerId="LiveId" clId="{FFDC1BE5-C1CE-41D9-8887-3D0A03346BC9}" dt="2025-09-29T21:57:35.769" v="5504"/>
          <ac:spMkLst>
            <pc:docMk/>
            <pc:sldMk cId="2292342278" sldId="332"/>
            <ac:spMk id="30" creationId="{859FF7EE-3C3E-22F3-BABD-D3D0E3311086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31" creationId="{FE24C59F-D9B7-6A9D-77FA-39715992A0BC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32" creationId="{5246BF9A-57CE-B517-591D-CAC115B224F3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33" creationId="{13597D96-76FC-CEA0-4D2E-762D6A81027C}"/>
          </ac:spMkLst>
        </pc:spChg>
        <pc:spChg chg="add mod">
          <ac:chgData name="Daize Dong" userId="a5f59ade607e3dcb" providerId="LiveId" clId="{FFDC1BE5-C1CE-41D9-8887-3D0A03346BC9}" dt="2025-09-29T21:57:35.769" v="5504"/>
          <ac:spMkLst>
            <pc:docMk/>
            <pc:sldMk cId="2292342278" sldId="332"/>
            <ac:spMk id="34" creationId="{2A163C30-B8A3-CDCD-BB20-DC9C45AD6BA1}"/>
          </ac:spMkLst>
        </pc:spChg>
        <pc:spChg chg="del">
          <ac:chgData name="Daize Dong" userId="a5f59ade607e3dcb" providerId="LiveId" clId="{FFDC1BE5-C1CE-41D9-8887-3D0A03346BC9}" dt="2025-09-29T21:57:35.455" v="5503" actId="478"/>
          <ac:spMkLst>
            <pc:docMk/>
            <pc:sldMk cId="2292342278" sldId="332"/>
            <ac:spMk id="35" creationId="{549A7574-E3F7-318D-8EEF-E417D5E5E6EB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39" creationId="{91629F7B-49D9-9C88-F593-C20D74CB2949}"/>
          </ac:spMkLst>
        </pc:spChg>
        <pc:spChg chg="add del mod">
          <ac:chgData name="Daize Dong" userId="a5f59ade607e3dcb" providerId="LiveId" clId="{FFDC1BE5-C1CE-41D9-8887-3D0A03346BC9}" dt="2025-09-29T21:57:37.793" v="5505" actId="21"/>
          <ac:spMkLst>
            <pc:docMk/>
            <pc:sldMk cId="2292342278" sldId="332"/>
            <ac:spMk id="40" creationId="{908575C7-4A0C-845F-E60C-74214A4F19A6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42" creationId="{2DF78AF8-C125-C719-23DE-0C18E4ACEFC0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44" creationId="{80A0BD0A-1FBB-6939-9C1B-685F92FE75CA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45" creationId="{BA9F8C31-864D-AAF4-6D11-59C4EE08DA0B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46" creationId="{BFC696E7-90C9-30BC-A07C-6570453CE6B5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47" creationId="{AAD6FA2B-B726-4DCD-F67B-7F78FB832D3A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48" creationId="{0B2D68AD-9B40-4D42-95AC-FD046E52E8EE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49" creationId="{4DDA2E49-5BA2-355C-12FB-4D555A460239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51" creationId="{70CD57DA-812B-9B6B-54F2-2918FFA5E59D}"/>
          </ac:spMkLst>
        </pc:spChg>
        <pc:spChg chg="del">
          <ac:chgData name="Daize Dong" userId="a5f59ade607e3dcb" providerId="LiveId" clId="{FFDC1BE5-C1CE-41D9-8887-3D0A03346BC9}" dt="2025-09-29T21:57:25.588" v="5502" actId="21"/>
          <ac:spMkLst>
            <pc:docMk/>
            <pc:sldMk cId="2292342278" sldId="332"/>
            <ac:spMk id="52" creationId="{53DAC1B3-A25F-1EB0-FF79-16A6F737E4E8}"/>
          </ac:spMkLst>
        </pc:spChg>
        <pc:spChg chg="add del mod">
          <ac:chgData name="Daize Dong" userId="a5f59ade607e3dcb" providerId="LiveId" clId="{FFDC1BE5-C1CE-41D9-8887-3D0A03346BC9}" dt="2025-09-29T21:57:37.793" v="5505" actId="21"/>
          <ac:spMkLst>
            <pc:docMk/>
            <pc:sldMk cId="2292342278" sldId="332"/>
            <ac:spMk id="54" creationId="{674B98E2-A91F-3B13-36FF-5A149435F8D7}"/>
          </ac:spMkLst>
        </pc:spChg>
        <pc:spChg chg="add mod">
          <ac:chgData name="Daize Dong" userId="a5f59ade607e3dcb" providerId="LiveId" clId="{FFDC1BE5-C1CE-41D9-8887-3D0A03346BC9}" dt="2025-09-29T21:57:56.865" v="5515" actId="14100"/>
          <ac:spMkLst>
            <pc:docMk/>
            <pc:sldMk cId="2292342278" sldId="332"/>
            <ac:spMk id="55" creationId="{88A8B5F7-6C2B-429D-0692-EAEE714103E0}"/>
          </ac:spMkLst>
        </pc:spChg>
        <pc:spChg chg="add mod">
          <ac:chgData name="Daize Dong" userId="a5f59ade607e3dcb" providerId="LiveId" clId="{FFDC1BE5-C1CE-41D9-8887-3D0A03346BC9}" dt="2025-09-29T21:57:54.034" v="5514" actId="1076"/>
          <ac:spMkLst>
            <pc:docMk/>
            <pc:sldMk cId="2292342278" sldId="332"/>
            <ac:spMk id="56" creationId="{63DE0A5C-4F5D-99C5-154B-58AF5363F732}"/>
          </ac:spMkLst>
        </pc:spChg>
        <pc:cxnChg chg="del mod">
          <ac:chgData name="Daize Dong" userId="a5f59ade607e3dcb" providerId="LiveId" clId="{FFDC1BE5-C1CE-41D9-8887-3D0A03346BC9}" dt="2025-09-29T21:57:35.455" v="5503" actId="478"/>
          <ac:cxnSpMkLst>
            <pc:docMk/>
            <pc:sldMk cId="2292342278" sldId="332"/>
            <ac:cxnSpMk id="12" creationId="{7F78C10F-7BF9-CE1F-AF9B-B692FA1C341F}"/>
          </ac:cxnSpMkLst>
        </pc:cxnChg>
        <pc:cxnChg chg="del mod">
          <ac:chgData name="Daize Dong" userId="a5f59ade607e3dcb" providerId="LiveId" clId="{FFDC1BE5-C1CE-41D9-8887-3D0A03346BC9}" dt="2025-09-29T21:57:37.793" v="5505" actId="21"/>
          <ac:cxnSpMkLst>
            <pc:docMk/>
            <pc:sldMk cId="2292342278" sldId="332"/>
            <ac:cxnSpMk id="26" creationId="{841438D7-E4E3-6CA4-5C26-FCFD4495E290}"/>
          </ac:cxnSpMkLst>
        </pc:cxnChg>
        <pc:cxnChg chg="del mod">
          <ac:chgData name="Daize Dong" userId="a5f59ade607e3dcb" providerId="LiveId" clId="{FFDC1BE5-C1CE-41D9-8887-3D0A03346BC9}" dt="2025-09-29T21:57:37.793" v="5505" actId="21"/>
          <ac:cxnSpMkLst>
            <pc:docMk/>
            <pc:sldMk cId="2292342278" sldId="332"/>
            <ac:cxnSpMk id="28" creationId="{8C2DF06C-5066-C2A5-8714-1031B62DB1E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58CB3-C960-2466-25A1-9AFCDD179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9CE571-17DF-E79F-D86C-BDF76688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656F0-35A4-211F-CBDF-7D7E499B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3FB80-B525-2537-CBEA-E9F222FC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9849A-FF3B-F9EE-9790-65EBA240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466A6-BB33-831B-8462-24ECE919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61AB2B-8653-5DCB-FD49-B586ED98A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67EE2-8F86-5399-47EF-F26873FA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0EAB9-0404-A2FD-7780-CF30C42A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D6355-C2B8-F2CF-1A62-D6AA0EFE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41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7D895F-2E4B-39F0-D88F-28B0CC0C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788604-209D-1F0E-7664-E8679362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0D1BC-735B-9FBA-EF5F-0818A30B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4D394-E8E1-F3C1-344F-646811C0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8A864-6660-E9E5-9B87-1E45BFBC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186AF-A645-0A4E-23A2-C8A14120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CD8FCB-882A-72B6-A106-CC842097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BEA938-E645-511D-1846-132C7604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E4017-DFA7-3B34-0552-C2E857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A254DE-1FDC-D6AA-21D6-AAC78564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7F85-EE2D-3F42-DF68-E2E4D1C4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F0C49-0E85-4DB6-4981-87423E46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E88A7-CA99-0900-F59B-AD3248C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96380D-6B51-1E6D-E778-C67F0877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2FD9DA-7688-90CD-59F2-7D6D5393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A73D4-52D3-2163-4AAA-5629AD5C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414B1E-5864-02C7-5710-06B2A354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92C45C-79D4-9C57-1FD8-88FC5791A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1A5843-E8A0-3A8B-A54A-D5178251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3A1209-E532-5CE9-7901-090E628E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E0AADE-7283-F939-6FC1-A7C7A9E3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216F8-BD1A-CC9D-6AD6-4EB10610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858745-61D4-A7C2-6F8F-076F8183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216B47-2BFA-5653-0015-1A216DE0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A1CF12-65EF-5444-679E-97C7CD091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C7221-147A-47F3-E36C-6AB7766BF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B68D96-1875-1A1B-441F-24E45160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4384DF-754D-3FD5-27D9-CCD5724A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C03E0D-9144-7B2C-4BC3-AA4D3ED6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72065-4F17-0347-A164-4AE1D116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481F7B-3C28-0CF4-EBBA-E80689F7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29F381-EAB0-F10E-4476-390CC0CA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F53BB0-4022-4F36-DF3A-F110C60A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3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6CFF03-55BC-E349-1599-38A2874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E70F2E-EB66-D361-2536-414F8530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5CFA64-2FDE-6825-7DAB-0491780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09EF6-0DDA-0132-0561-6947E849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C150B6-31D1-EFAC-9511-B02CDF82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53E3E-7BEC-B0B2-AD4E-E995D762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C90F69-81DB-E96F-B44D-5513DAE6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1F0DA-1626-C6B3-7708-43BD839E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70C82C-DA46-0757-3A64-0E939631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8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67BF7-555E-8708-FE02-C221B306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E93863-C9C5-5F86-E2BA-A51C0B83E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FB063E-4BF7-41DE-CBCD-EE67DACC8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A8A0D1-2A94-DF8B-0872-71D5B145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A1365D-5E13-228D-C9B1-E84C1228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175ED-DAA1-6B92-C5D8-A5695D8A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1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D70E80-4B36-0B4A-ADF9-4F743E5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C81CA3-3B94-8AAF-F510-59413CBE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2AF02B-BB56-4A28-7829-3984F60D5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EB2E-A77E-47D7-9DA7-93BBD7902314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BB0D9-317C-AD53-1AF2-E01632E79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F20FB2-1D4D-4374-7520-1C27964A4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7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B696-7B80-F07D-95FA-90ACBE72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C1D58F-D4AA-2E60-2738-4F1DAE80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6" y="1713145"/>
            <a:ext cx="11711587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CS461 – RECITATION 03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Machine Learning Principles</a:t>
            </a:r>
          </a:p>
          <a:p>
            <a:pPr algn="ctr"/>
            <a:r>
              <a:rPr lang="en-US" altLang="zh-CN" sz="32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Daize Dong</a:t>
            </a:r>
          </a:p>
          <a:p>
            <a:pPr algn="ctr"/>
            <a:r>
              <a:rPr lang="en-US" altLang="zh-CN" sz="32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2025-09-30</a:t>
            </a:r>
          </a:p>
        </p:txBody>
      </p:sp>
    </p:spTree>
    <p:extLst>
      <p:ext uri="{BB962C8B-B14F-4D97-AF65-F5344CB8AC3E}">
        <p14:creationId xmlns:p14="http://schemas.microsoft.com/office/powerpoint/2010/main" val="393710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24B64-E8B6-3BF3-E09B-C9D7E94B6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8367582-0E18-5562-8C34-AEDCF721C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85" y="162140"/>
            <a:ext cx="113240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MOON data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056538-55E6-1B96-C9EF-0344D3775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42" y="1085470"/>
            <a:ext cx="9510000" cy="5706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5771733-DB95-8CA2-6FE5-9B3379E205FD}"/>
              </a:ext>
            </a:extLst>
          </p:cNvPr>
          <p:cNvSpPr txBox="1"/>
          <p:nvPr/>
        </p:nvSpPr>
        <p:spPr>
          <a:xfrm>
            <a:off x="3048503" y="1507535"/>
            <a:ext cx="609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GIF (best view in .pptx)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670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C5CEE-DF5D-4042-57A0-B326B67A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85CB1BE-2398-72A8-8BBA-768021116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85" y="162140"/>
            <a:ext cx="113240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CIRCLE data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AD1193-D88A-3443-22A3-2098E355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8" y="1085470"/>
            <a:ext cx="9510000" cy="5706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898F7DF-432E-B1AA-083E-AD8DCD91B757}"/>
              </a:ext>
            </a:extLst>
          </p:cNvPr>
          <p:cNvSpPr txBox="1"/>
          <p:nvPr/>
        </p:nvSpPr>
        <p:spPr>
          <a:xfrm>
            <a:off x="3048503" y="1501479"/>
            <a:ext cx="609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GIF (best view in .pptx)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739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2A19B-9F82-5018-53D1-B84F1293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1ECAB-B3AA-43B3-F232-C4790B37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05" y="2434362"/>
            <a:ext cx="216511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7FB360-676C-D21E-FD00-09D4FDF7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0" y="2434362"/>
            <a:ext cx="216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B8113F-61EF-4B2F-26C3-FB318B2AD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538" y="2434362"/>
            <a:ext cx="216512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EB5B6F8-BBF6-0886-F864-54740A57B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969" y="2434362"/>
            <a:ext cx="216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A0A4B2-AB4E-1DEC-EF99-3A0E640B2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107836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860A40F-EB82-BB36-9230-DADC7FA9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" y="4707865"/>
            <a:ext cx="1668716" cy="10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Blob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100%</a:t>
            </a:r>
            <a:r>
              <a:rPr lang="zh-CN" altLang="en-US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724A890-E5B8-756E-4CDC-DFF7F1A7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690" y="4707929"/>
            <a:ext cx="1819097" cy="10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Gaussian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99%</a:t>
            </a:r>
            <a:r>
              <a:rPr lang="zh-CN" altLang="en-US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✅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524F306-F8DD-ECC3-B0D2-98CEAE7C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990" y="4707865"/>
            <a:ext cx="1579874" cy="10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Moon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75%</a:t>
            </a:r>
            <a:r>
              <a:rPr lang="zh-CN" altLang="en-US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💦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36B532-78D2-FEDC-CDD0-8093CFB6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882" y="4707865"/>
            <a:ext cx="1480635" cy="10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Circle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50%</a:t>
            </a:r>
            <a:r>
              <a:rPr lang="zh-CN" altLang="en-US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🤡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DAE2-EA34-5C6F-C069-0458AB71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AB5F28-D0B0-A985-526F-76CDF1DC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09F160-7DFF-E31E-B459-436F9BC3B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91" y="2123674"/>
            <a:ext cx="10452015" cy="261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1) Which of the following statements are true?</a:t>
            </a:r>
          </a:p>
          <a:p>
            <a:pPr marL="514350" indent="-51435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Unbiased estimators have the </a:t>
            </a:r>
            <a:r>
              <a:rPr lang="en-US" altLang="zh-CN" sz="2400" u="sng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lowest error</a:t>
            </a: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of any estimators. </a:t>
            </a:r>
          </a:p>
          <a:p>
            <a:pPr marL="514350" indent="-51435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sin function is not polynomial so bias cannot be measured. </a:t>
            </a:r>
          </a:p>
          <a:p>
            <a:pPr marL="514350" indent="-514350">
              <a:lnSpc>
                <a:spcPts val="4000"/>
              </a:lnSpc>
              <a:buAutoNum type="alphaLcPeriod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is an unbiased estimator of sin(x) </a:t>
            </a:r>
          </a:p>
          <a:p>
            <a:pPr marL="514350" indent="-51435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sin function exists from −∞ to ∞ so bias cannot be measured.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BFF5D3F-7E88-4E3E-2EE8-4E2E1E6F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27678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1504113-6E8E-199A-9E86-120EAFADA970}"/>
              </a:ext>
            </a:extLst>
          </p:cNvPr>
          <p:cNvSpPr txBox="1"/>
          <p:nvPr/>
        </p:nvSpPr>
        <p:spPr>
          <a:xfrm>
            <a:off x="6267574" y="5346818"/>
            <a:ext cx="3294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Biased, regularized estimators can have lower Mean Square Error (MSE).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E6E1F8-879A-1BAF-8FEA-71B43FE8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93" y="5064655"/>
            <a:ext cx="4784168" cy="14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3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6252-4821-E859-3B74-1B98AA80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3D0C9D-D2E9-F330-AFC9-79C91D1D4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A071440-6AAA-D646-97C9-B84FD4B9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16" y="1873060"/>
            <a:ext cx="11780216" cy="311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2) As the amount of noise increases, which of the following is false?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More data is required to estimate the signal.</a:t>
            </a:r>
          </a:p>
          <a:p>
            <a:pPr marL="457200" indent="-457200">
              <a:lnSpc>
                <a:spcPts val="4000"/>
              </a:lnSpc>
              <a:buFontTx/>
              <a:buAutoNum type="alphaLcPeriod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More computationally expensive machine learning techniques are required.</a:t>
            </a:r>
          </a:p>
          <a:p>
            <a:pPr marL="457200" indent="-457200">
              <a:lnSpc>
                <a:spcPts val="4000"/>
              </a:lnSpc>
              <a:buFontTx/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quality of the signal estimate worsens.</a:t>
            </a:r>
          </a:p>
          <a:p>
            <a:pPr marL="457200" indent="-457200">
              <a:lnSpc>
                <a:spcPts val="4000"/>
              </a:lnSpc>
              <a:buFontTx/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If the noise is </a:t>
            </a:r>
            <a:r>
              <a:rPr lang="en-US" altLang="zh-CN" sz="2400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i.i.d.</a:t>
            </a: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, then the mean of the samples is still the </a:t>
            </a:r>
            <a:r>
              <a:rPr lang="en-US" altLang="zh-CN" sz="2400" u="sng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best estimate</a:t>
            </a: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of the signal’s mean.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AFFCB88-2C05-76AE-C8D0-9545E9AED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49234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BE05F44-6AC8-61B5-519F-B76944B6B7E6}"/>
              </a:ext>
            </a:extLst>
          </p:cNvPr>
          <p:cNvSpPr txBox="1"/>
          <p:nvPr/>
        </p:nvSpPr>
        <p:spPr>
          <a:xfrm>
            <a:off x="869991" y="5437642"/>
            <a:ext cx="6094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More compute ≠ Lower variance</a:t>
            </a:r>
          </a:p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Sometimes it makes the fitting worse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5A61D5-9CB8-DEE2-7AD8-009C5E58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040" y="4739660"/>
            <a:ext cx="4297194" cy="18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2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82B08-22AD-DB7B-5E14-9CD449A6B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59D21B-785A-F0A0-F712-FCC807E7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541AD6-196D-C01C-83A4-27EA8E6A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58" y="1622337"/>
            <a:ext cx="11852885" cy="413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3) Which of these sentences best describes the bias variance trade-off?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person modelling should choose a bias-variance trade-off based upon knowledge of the dataset.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model </a:t>
            </a:r>
            <a:r>
              <a:rPr lang="en-US" altLang="zh-CN" sz="2400" u="sng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should capture the variance</a:t>
            </a: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in a dataset by increasing its complexity and reducing bias to a presumed distribution.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model </a:t>
            </a:r>
            <a:r>
              <a:rPr lang="en-US" altLang="zh-CN" sz="2400" u="sng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should be simplified to bias</a:t>
            </a: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it to avoid matching the variance of a dataset.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bias-variance trade-off is inherent to a dataset and is not controlled by the model.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3B122DE-7610-B890-9608-6FB957CAB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83198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F0A65CB-F2AD-FE80-09D6-8C19A23E805D}"/>
              </a:ext>
            </a:extLst>
          </p:cNvPr>
          <p:cNvSpPr txBox="1"/>
          <p:nvPr/>
        </p:nvSpPr>
        <p:spPr>
          <a:xfrm>
            <a:off x="621710" y="5962116"/>
            <a:ext cx="6620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Not all dataset are the same so we need to choose by case</a:t>
            </a:r>
          </a:p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Final goal: lower the </a:t>
            </a:r>
            <a:r>
              <a:rPr lang="en-US" altLang="zh-CN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error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0941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23FBE-BBAF-681C-6A4C-67A0EAE02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A5D067-719E-C86B-78AB-DFC7F910F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BB8235-F325-C030-14C4-60D9ECFCB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2" y="1616581"/>
            <a:ext cx="11780216" cy="36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4) When we modify the normal equation like this, </a:t>
            </a:r>
            <a:r>
              <a:rPr lang="zh-CN" altLang="en-US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𝛽 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= (</a:t>
            </a:r>
            <a:r>
              <a:rPr lang="zh-CN" altLang="en-US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𝑋𝑇𝑋 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+</a:t>
            </a:r>
            <a:r>
              <a:rPr lang="zh-CN" altLang="en-US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𝜆𝐼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)−1</a:t>
            </a:r>
            <a:r>
              <a:rPr lang="zh-CN" altLang="en-US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𝑋𝑇𝑦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, the </a:t>
            </a:r>
            <a:r>
              <a:rPr lang="zh-CN" altLang="en-US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𝜆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is a meaningless constant.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is only there to stabilize the matrix inversion.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shapes the parameters, biasing the model to better match noise of a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guassian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distribution.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is a heuristic that was invented by Laplace to make </a:t>
            </a:r>
            <a:r>
              <a:rPr lang="en-US" altLang="zh-CN" sz="2400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Guass</a:t>
            </a: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’ least squares regression work on non-</a:t>
            </a:r>
            <a:r>
              <a:rPr lang="en-US" altLang="zh-CN" sz="2400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Guassian</a:t>
            </a: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data.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252E081-3AA8-03ED-B000-2F7329C87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85397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51E4141-50B4-F585-6A4D-D5201C8B238E}"/>
              </a:ext>
            </a:extLst>
          </p:cNvPr>
          <p:cNvSpPr txBox="1"/>
          <p:nvPr/>
        </p:nvSpPr>
        <p:spPr>
          <a:xfrm>
            <a:off x="724656" y="5728312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Basic concept in ridge regression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660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72C2-857C-CDFF-7886-2B93C0EA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30C80A-B334-35DD-2076-EBCC9609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F42A35A-50A5-DB6B-553D-36A934781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93" y="1360100"/>
            <a:ext cx="11780216" cy="413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5) Which of the following is false about decision boundaries?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For samples on the decision boundary, we expect the probability of belonging to a class to be near 0.5.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Logistic regression will create decision boundaries based upon sample statistics, not prediction error rates.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perceptron model will create decision boundaries based upon sample statistics, not prediction error rates.</a:t>
            </a:r>
          </a:p>
          <a:p>
            <a:pPr marL="457200" indent="-457200">
              <a:lnSpc>
                <a:spcPts val="4000"/>
              </a:lnSpc>
              <a:buAutoNum type="alphaLcPeriod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sigmoid function converts a decision boundary to a probability estimate.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D9C380E-556C-73FF-C9E8-3F69CE74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06592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160A11B-26EF-1F55-9EA8-74EBD64059F4}"/>
                  </a:ext>
                </a:extLst>
              </p:cNvPr>
              <p:cNvSpPr txBox="1"/>
              <p:nvPr/>
            </p:nvSpPr>
            <p:spPr>
              <a:xfrm>
                <a:off x="429950" y="5734367"/>
                <a:ext cx="1156019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- Logistic regression fits parameters by maximizing likelihood.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 Boundary comes from fitted probabilities (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=0.4,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=0.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), not directly from minimizing classification errors.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 The perceptron model only looks at the prediction error (-1 or 1), and not at sample statistics.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160A11B-26EF-1F55-9EA8-74EBD6405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50" y="5734367"/>
                <a:ext cx="11560196" cy="923330"/>
              </a:xfrm>
              <a:prstGeom prst="rect">
                <a:avLst/>
              </a:prstGeom>
              <a:blipFill>
                <a:blip r:embed="rId2"/>
                <a:stretch>
                  <a:fillRect l="-475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4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FCDD37-207A-A510-F918-7ADBC14F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438"/>
            <a:ext cx="12192000" cy="411202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2234FD5-8644-AFED-69D4-D495670A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</p:spTree>
    <p:extLst>
      <p:ext uri="{BB962C8B-B14F-4D97-AF65-F5344CB8AC3E}">
        <p14:creationId xmlns:p14="http://schemas.microsoft.com/office/powerpoint/2010/main" val="288555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F794B-4934-CAE7-F3E5-0704F1905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543333F-AA25-8C2A-9F1A-1129AD7C9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A09232-E180-4C95-49C4-7ADD3F6876E8}"/>
              </a:ext>
            </a:extLst>
          </p:cNvPr>
          <p:cNvSpPr txBox="1"/>
          <p:nvPr/>
        </p:nvSpPr>
        <p:spPr>
          <a:xfrm>
            <a:off x="744845" y="1836658"/>
            <a:ext cx="763009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def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00FF"/>
                </a:solidFill>
                <a:highlight>
                  <a:srgbClr val="000000"/>
                </a:highlight>
              </a:rPr>
              <a:t>gini_impurity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):</a:t>
            </a:r>
          </a:p>
          <a:p>
            <a:r>
              <a:rPr lang="en-US" altLang="zh-CN" dirty="0">
                <a:solidFill>
                  <a:srgbClr val="FFFFFF"/>
                </a:solidFill>
                <a:highlight>
                  <a:srgbClr val="000000"/>
                </a:highlight>
              </a:rPr>
              <a:t>    ......</a:t>
            </a: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dirty="0">
                <a:solidFill>
                  <a:srgbClr val="00FF00"/>
                </a:solidFill>
                <a:highlight>
                  <a:srgbClr val="000000"/>
                </a:highlight>
              </a:rPr>
              <a:t># Calculate the </a:t>
            </a:r>
            <a:r>
              <a:rPr lang="en-US" altLang="zh-CN" dirty="0" err="1">
                <a:solidFill>
                  <a:srgbClr val="00FF00"/>
                </a:solidFill>
                <a:highlight>
                  <a:srgbClr val="000000"/>
                </a:highlight>
              </a:rPr>
              <a:t>geni</a:t>
            </a:r>
            <a:r>
              <a:rPr lang="en-US" altLang="zh-CN" dirty="0">
                <a:solidFill>
                  <a:srgbClr val="00FF00"/>
                </a:solidFill>
                <a:highlight>
                  <a:srgbClr val="000000"/>
                </a:highlight>
              </a:rPr>
              <a:t> impurity for a single set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zh-CN" altLang="en-US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classes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,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counts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=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np</a:t>
            </a:r>
            <a:r>
              <a:rPr lang="en-US" altLang="zh-CN" sz="1800" b="1" dirty="0" err="1">
                <a:solidFill>
                  <a:srgbClr val="FFCC00"/>
                </a:solidFill>
                <a:highlight>
                  <a:srgbClr val="000000"/>
                </a:highlight>
              </a:rPr>
              <a:t>.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unique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,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return_counts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=</a:t>
            </a:r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True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p_hats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=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counts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/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len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gini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=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>
                <a:solidFill>
                  <a:srgbClr val="99CC99"/>
                </a:solidFill>
                <a:highlight>
                  <a:srgbClr val="000000"/>
                </a:highlight>
              </a:rPr>
              <a:t>1.0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-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np</a:t>
            </a:r>
            <a:r>
              <a:rPr lang="en-US" altLang="zh-CN" sz="1800" b="1" dirty="0" err="1">
                <a:solidFill>
                  <a:srgbClr val="FFCC00"/>
                </a:solidFill>
                <a:highlight>
                  <a:srgbClr val="000000"/>
                </a:highlight>
              </a:rPr>
              <a:t>.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sum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p_hats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**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>
                <a:solidFill>
                  <a:srgbClr val="99CC99"/>
                </a:solidFill>
                <a:highlight>
                  <a:srgbClr val="000000"/>
                </a:highlight>
              </a:rPr>
              <a:t>2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return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np</a:t>
            </a:r>
            <a:r>
              <a:rPr lang="en-US" altLang="zh-CN" sz="1800" b="1" dirty="0" err="1">
                <a:solidFill>
                  <a:srgbClr val="FFCC00"/>
                </a:solidFill>
                <a:highlight>
                  <a:srgbClr val="000000"/>
                </a:highlight>
              </a:rPr>
              <a:t>.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sqrt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gini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endParaRPr lang="zh-CN" altLang="en-US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def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00FF"/>
                </a:solidFill>
                <a:highlight>
                  <a:srgbClr val="000000"/>
                </a:highlight>
              </a:rPr>
              <a:t>get_best_impurity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column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,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,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comparison_left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,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comparison_right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):</a:t>
            </a:r>
          </a:p>
          <a:p>
            <a:r>
              <a:rPr lang="en-US" altLang="zh-CN" dirty="0">
                <a:solidFill>
                  <a:srgbClr val="FFFFFF"/>
                </a:solidFill>
                <a:highlight>
                  <a:srgbClr val="000000"/>
                </a:highlight>
              </a:rPr>
              <a:t>    ......</a:t>
            </a:r>
            <a:endParaRPr lang="zh-CN" altLang="en-US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0" dirty="0">
                <a:solidFill>
                  <a:srgbClr val="00FF00"/>
                </a:solidFill>
                <a:highlight>
                  <a:srgbClr val="000000"/>
                </a:highlight>
              </a:rPr>
              <a:t>    # The weighted </a:t>
            </a:r>
            <a:r>
              <a:rPr lang="en-US" altLang="zh-CN" sz="1800" b="0" dirty="0" err="1">
                <a:solidFill>
                  <a:srgbClr val="00FF00"/>
                </a:solidFill>
                <a:highlight>
                  <a:srgbClr val="000000"/>
                </a:highlight>
              </a:rPr>
              <a:t>gini</a:t>
            </a:r>
            <a:r>
              <a:rPr lang="en-US" altLang="zh-CN" sz="1800" b="0" dirty="0">
                <a:solidFill>
                  <a:srgbClr val="00FF00"/>
                </a:solidFill>
                <a:highlight>
                  <a:srgbClr val="000000"/>
                </a:highlight>
              </a:rPr>
              <a:t> impurity of both sides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left_impurity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=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gini_impurity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([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[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index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]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for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index </a:t>
            </a:r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in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left_indices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])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right_impurity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=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gini_impurity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([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[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index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]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for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index </a:t>
            </a:r>
            <a:r>
              <a:rPr lang="en-US" altLang="zh-CN" sz="1800" b="1" dirty="0">
                <a:solidFill>
                  <a:srgbClr val="FF6600"/>
                </a:solidFill>
                <a:highlight>
                  <a:srgbClr val="000000"/>
                </a:highlight>
              </a:rPr>
              <a:t>in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right_indices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])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weighted_impurity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=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len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left_indices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/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len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))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*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left_impurity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+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\</a:t>
            </a:r>
          </a:p>
          <a:p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                                   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len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right_indices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/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len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(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classlist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))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1" dirty="0">
                <a:solidFill>
                  <a:srgbClr val="FFCC00"/>
                </a:solidFill>
                <a:highlight>
                  <a:srgbClr val="000000"/>
                </a:highlight>
              </a:rPr>
              <a:t>*</a:t>
            </a:r>
            <a:r>
              <a:rPr lang="en-US" altLang="zh-CN" sz="1800" b="0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altLang="zh-CN" sz="1800" b="0" dirty="0" err="1">
                <a:solidFill>
                  <a:srgbClr val="FFFFFF"/>
                </a:solidFill>
                <a:highlight>
                  <a:srgbClr val="000000"/>
                </a:highlight>
              </a:rPr>
              <a:t>right_impurity</a:t>
            </a:r>
            <a:endParaRPr lang="en-US" altLang="zh-CN" sz="1800" b="0" dirty="0">
              <a:solidFill>
                <a:srgbClr val="FFFFFF"/>
              </a:solidFill>
              <a:highlight>
                <a:srgbClr val="000000"/>
              </a:highlight>
            </a:endParaRPr>
          </a:p>
          <a:p>
            <a:r>
              <a:rPr lang="en-US" altLang="zh-CN" dirty="0">
                <a:solidFill>
                  <a:srgbClr val="FFFFFF"/>
                </a:solidFill>
                <a:highlight>
                  <a:srgbClr val="000000"/>
                </a:highlight>
              </a:rPr>
              <a:t>    ......</a:t>
            </a:r>
            <a:endParaRPr lang="zh-CN" altLang="en-U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4EF529-46F2-DA3D-E569-7CF5DE989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836" y="2321712"/>
            <a:ext cx="254785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Gini Impurity: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76E27A-FC32-3E86-055B-9579CDA5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313" y="2929531"/>
            <a:ext cx="1922319" cy="640773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FD7A30A6-8989-E8D7-F4B2-D0D4A645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836" y="4298651"/>
            <a:ext cx="3232144" cy="10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This decides the split point for attributes!</a:t>
            </a:r>
          </a:p>
        </p:txBody>
      </p:sp>
    </p:spTree>
    <p:extLst>
      <p:ext uri="{BB962C8B-B14F-4D97-AF65-F5344CB8AC3E}">
        <p14:creationId xmlns:p14="http://schemas.microsoft.com/office/powerpoint/2010/main" val="45275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5EE3-5D54-AFA8-A129-83936F10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DEE2B-03B6-919E-C949-0A35F9D3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27" y="1915286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TODAY’S CONTENT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AB7A37-0F49-4009-FBB7-94EDB1BD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303" y="3429000"/>
            <a:ext cx="2213357" cy="10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K-means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Quiz 01</a:t>
            </a:r>
          </a:p>
        </p:txBody>
      </p:sp>
    </p:spTree>
    <p:extLst>
      <p:ext uri="{BB962C8B-B14F-4D97-AF65-F5344CB8AC3E}">
        <p14:creationId xmlns:p14="http://schemas.microsoft.com/office/powerpoint/2010/main" val="158167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14F8-415B-2883-2A49-096837D5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A94908D-2E48-EDD0-B864-C8D0E7DF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4715F5D8-2218-E3DF-FC6F-6730311F6314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CE6B328-A7F7-0082-8EBF-36AB27F4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54F5D16-598E-ECDF-5BB6-65AF7528DAE9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BD34443-56D7-C72F-FECF-3EACA09477EF}"/>
              </a:ext>
            </a:extLst>
          </p:cNvPr>
          <p:cNvCxnSpPr/>
          <p:nvPr/>
        </p:nvCxnSpPr>
        <p:spPr>
          <a:xfrm>
            <a:off x="5757890" y="553787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30A56C72-9A1E-F641-4FF1-5EA28A94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02AF9BA-8FFE-F4E2-E1F0-F82F2D87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5204595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A86BB1E9-B40F-E6D6-8A30-7BCD69A07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E64CF086-4A5B-2D76-9C85-F5776FD8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5533172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ACE3D5C2-AC6C-1875-09F7-A3C35E2AB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461441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Initialize points: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05F20ADC-2F69-FEAA-FE3E-FA4C3786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5A67AAA0-544A-C71A-B828-B48D4A9FF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8" y="5161491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</p:spTree>
    <p:extLst>
      <p:ext uri="{BB962C8B-B14F-4D97-AF65-F5344CB8AC3E}">
        <p14:creationId xmlns:p14="http://schemas.microsoft.com/office/powerpoint/2010/main" val="316976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FB927-B747-72A9-72F8-C63E8287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FDA1F13-C3D5-640E-EBF7-569204F8F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C6F96ECE-06BB-AD92-5078-914B7E149ED0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5968007-6C78-59CA-CF4E-CBBFF1E3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1997114-0B06-6964-798A-66AEC5BF3182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7CF169C0-F3A3-0943-2612-F9AAC04F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CCAC631-48AD-BE98-3718-31B112B45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A821E9B2-476E-0E26-BDC9-0C1AD5D7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4233240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Single </a:t>
            </a:r>
            <a:r>
              <a:rPr lang="en-US" altLang="zh-CN" sz="2400" b="1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gini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impurity: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F951B2C-1524-0BD7-BABF-60185224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D0891EC-E4F2-8A8C-54A1-9B8D3F7A66FA}"/>
              </a:ext>
            </a:extLst>
          </p:cNvPr>
          <p:cNvSpPr/>
          <p:nvPr/>
        </p:nvSpPr>
        <p:spPr>
          <a:xfrm>
            <a:off x="5646869" y="3112531"/>
            <a:ext cx="575285" cy="1020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61E03B-7208-932F-4CBE-4C0ACE2422E4}"/>
              </a:ext>
            </a:extLst>
          </p:cNvPr>
          <p:cNvSpPr/>
          <p:nvPr/>
        </p:nvSpPr>
        <p:spPr>
          <a:xfrm>
            <a:off x="6594579" y="3112530"/>
            <a:ext cx="3052037" cy="10204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74728A8-88B8-D1C5-7A1F-18291108A5AE}"/>
                  </a:ext>
                </a:extLst>
              </p:cNvPr>
              <p:cNvSpPr txBox="1"/>
              <p:nvPr/>
            </p:nvSpPr>
            <p:spPr>
              <a:xfrm>
                <a:off x="5159644" y="4250669"/>
                <a:ext cx="1535613" cy="579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1+0</m:t>
                              </m:r>
                            </m:den>
                          </m:f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74728A8-88B8-D1C5-7A1F-18291108A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644" y="4250669"/>
                <a:ext cx="1535613" cy="579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7D695D7-BB7C-2AD3-B4A9-96380F607210}"/>
                  </a:ext>
                </a:extLst>
              </p:cNvPr>
              <p:cNvSpPr txBox="1"/>
              <p:nvPr/>
            </p:nvSpPr>
            <p:spPr>
              <a:xfrm>
                <a:off x="6806317" y="4250669"/>
                <a:ext cx="2628556" cy="579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</m:den>
                          </m:f>
                        </m:e>
                        <m:sup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2+3</m:t>
                              </m:r>
                            </m:den>
                          </m:f>
                        </m:e>
                        <m:sup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7D695D7-BB7C-2AD3-B4A9-96380F607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17" y="4250669"/>
                <a:ext cx="2628556" cy="579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C2E6DB78-AF49-25BB-DF54-A8ED3D7B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90" y="2295468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1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0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81DE3DF-5D18-463D-EED1-B76E1A767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10598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Weighted </a:t>
            </a:r>
            <a:r>
              <a:rPr lang="en-US" altLang="zh-CN" sz="2400" b="1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gini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impurity: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9B27AB1-3A75-AF7E-77DC-2EC0E4E8BC13}"/>
                  </a:ext>
                </a:extLst>
              </p:cNvPr>
              <p:cNvSpPr txBox="1"/>
              <p:nvPr/>
            </p:nvSpPr>
            <p:spPr>
              <a:xfrm>
                <a:off x="4589405" y="5116503"/>
                <a:ext cx="5057211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9B27AB1-3A75-AF7E-77DC-2EC0E4E8B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05" y="5116503"/>
                <a:ext cx="5057211" cy="526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>
            <a:extLst>
              <a:ext uri="{FF2B5EF4-FFF2-40B4-BE49-F238E27FC236}">
                <a16:creationId xmlns:a16="http://schemas.microsoft.com/office/drawing/2014/main" id="{01CE8AC1-CDFD-1FB7-17C7-8C3CC32D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93" y="2293676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2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3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1C8FB68-6131-0FDB-D268-BFD2DFE15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173" y="3383134"/>
            <a:ext cx="1437866" cy="4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A2894-A2C9-7B1D-D1E2-CF7195AB0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9BB2F1C-38C1-9C07-0FEB-50BA0185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9BB053B-42BA-AA9C-CEB6-7875E8CF270F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36777E7-AA6E-DEDE-1794-5DE95AAD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FE285B8-FCDD-98B8-2C99-C22679C7F268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06E4CF40-787F-A11B-D394-5DB5E138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9B53F68-BDFF-1B98-CC7D-592054C6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DA02A53-8E78-D1AE-B890-AAC38721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1697C3A-EFFF-B793-46B1-4FCE98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10598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Weighted </a:t>
            </a:r>
            <a:r>
              <a:rPr lang="en-US" altLang="zh-CN" sz="2400" b="1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gini</a:t>
            </a: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impurity: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CA8819-E340-C549-CDEC-FC5CD58D5EC3}"/>
                  </a:ext>
                </a:extLst>
              </p:cNvPr>
              <p:cNvSpPr txBox="1"/>
              <p:nvPr/>
            </p:nvSpPr>
            <p:spPr>
              <a:xfrm>
                <a:off x="4589405" y="5116503"/>
                <a:ext cx="5057211" cy="526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CA8819-E340-C549-CDEC-FC5CD58D5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05" y="5116503"/>
                <a:ext cx="5057211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5558B81E-2AD9-079B-329E-FA7FDD53BF95}"/>
              </a:ext>
            </a:extLst>
          </p:cNvPr>
          <p:cNvSpPr/>
          <p:nvPr/>
        </p:nvSpPr>
        <p:spPr>
          <a:xfrm>
            <a:off x="5646869" y="3112531"/>
            <a:ext cx="575285" cy="1020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FE6987E-A137-6668-25FB-EF658F411816}"/>
              </a:ext>
            </a:extLst>
          </p:cNvPr>
          <p:cNvSpPr/>
          <p:nvPr/>
        </p:nvSpPr>
        <p:spPr>
          <a:xfrm>
            <a:off x="6594579" y="3112530"/>
            <a:ext cx="3052037" cy="10204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2772923-4094-C8BA-AD88-363D53D8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90" y="2295468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1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0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D862BAA-2B1E-890F-E852-93B8B06560AA}"/>
              </a:ext>
            </a:extLst>
          </p:cNvPr>
          <p:cNvCxnSpPr>
            <a:cxnSpLocks/>
          </p:cNvCxnSpPr>
          <p:nvPr/>
        </p:nvCxnSpPr>
        <p:spPr>
          <a:xfrm flipH="1" flipV="1">
            <a:off x="6388689" y="3842634"/>
            <a:ext cx="1556296" cy="1219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BA83819-7377-0048-32F8-E3D365C69687}"/>
                  </a:ext>
                </a:extLst>
              </p:cNvPr>
              <p:cNvSpPr txBox="1"/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BA83819-7377-0048-32F8-E3D365C6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2">
            <a:extLst>
              <a:ext uri="{FF2B5EF4-FFF2-40B4-BE49-F238E27FC236}">
                <a16:creationId xmlns:a16="http://schemas.microsoft.com/office/drawing/2014/main" id="{8664E3C1-5DD0-BC2A-1AA0-53D92EEBF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93" y="2293676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2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3</a:t>
            </a:r>
          </a:p>
        </p:txBody>
      </p:sp>
    </p:spTree>
    <p:extLst>
      <p:ext uri="{BB962C8B-B14F-4D97-AF65-F5344CB8AC3E}">
        <p14:creationId xmlns:p14="http://schemas.microsoft.com/office/powerpoint/2010/main" val="76364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926DB-9A53-5A85-F76A-2A34BE19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2C4552E-7CC7-9DF0-FB03-83CF6135C015}"/>
                  </a:ext>
                </a:extLst>
              </p:cNvPr>
              <p:cNvSpPr txBox="1"/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2C4552E-7CC7-9DF0-FB03-83CF6135C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56741EB5-44FF-307A-E747-FC9DE0A9D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1DE2F8D-B2A8-8442-3706-31E33C2E9420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C7531FA-57CA-D58E-9F74-172BBD4BE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0485EC8-3F71-AD47-87A4-B2713B386C65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CE163DFD-DB06-72C3-4976-C3D14EE4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CECAB0D-29C1-4170-FE2E-6AFE9609B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170127C-616B-8B9E-94A9-E01CB6215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4233240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Continue with others: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FF99B541-E395-37A4-A876-62B364C6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94107C-427B-E9D9-087C-2ED9E84E0AEE}"/>
              </a:ext>
            </a:extLst>
          </p:cNvPr>
          <p:cNvSpPr/>
          <p:nvPr/>
        </p:nvSpPr>
        <p:spPr>
          <a:xfrm>
            <a:off x="7472646" y="3112530"/>
            <a:ext cx="2173970" cy="10204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3FFD28-71BB-4F2D-0445-A9AF08BE50AA}"/>
                  </a:ext>
                </a:extLst>
              </p:cNvPr>
              <p:cNvSpPr txBox="1"/>
              <p:nvPr/>
            </p:nvSpPr>
            <p:spPr>
              <a:xfrm>
                <a:off x="5116740" y="4237293"/>
                <a:ext cx="2535822" cy="579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den>
                          </m:f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den>
                          </m:f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3FFD28-71BB-4F2D-0445-A9AF08BE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740" y="4237293"/>
                <a:ext cx="2535822" cy="579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A051CF3-441A-C313-E528-FDDC7E6D7821}"/>
                  </a:ext>
                </a:extLst>
              </p:cNvPr>
              <p:cNvSpPr txBox="1"/>
              <p:nvPr/>
            </p:nvSpPr>
            <p:spPr>
              <a:xfrm>
                <a:off x="7878294" y="4264452"/>
                <a:ext cx="2628556" cy="579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den>
                          </m:f>
                        </m:e>
                        <m:sup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</m:den>
                          </m:f>
                        </m:e>
                        <m:sup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A051CF3-441A-C313-E528-FDDC7E6D7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94" y="4264452"/>
                <a:ext cx="2628556" cy="579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DA78AA3B-3727-3B76-C49E-7A2F8D6D8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90" y="2295468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2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906D6D-0E78-C3C8-16E7-5BF1443ADC55}"/>
                  </a:ext>
                </a:extLst>
              </p:cNvPr>
              <p:cNvSpPr txBox="1"/>
              <p:nvPr/>
            </p:nvSpPr>
            <p:spPr>
              <a:xfrm>
                <a:off x="4589405" y="5116503"/>
                <a:ext cx="5057211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906D6D-0E78-C3C8-16E7-5BF1443AD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05" y="5116503"/>
                <a:ext cx="5057211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B1A86349-629A-CFC5-7C98-02763B9E3D3D}"/>
              </a:ext>
            </a:extLst>
          </p:cNvPr>
          <p:cNvSpPr/>
          <p:nvPr/>
        </p:nvSpPr>
        <p:spPr>
          <a:xfrm>
            <a:off x="5646869" y="3112531"/>
            <a:ext cx="1475564" cy="1020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81CB293-7E0F-BE82-2845-D1197A21D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93" y="2293676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1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2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13D5F1F-E8EF-7F8F-F3EE-C0B940447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4173" y="3383134"/>
            <a:ext cx="1437866" cy="4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9957C-3671-6462-73FB-CD95B8E7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91B5B66-C048-B454-261E-2BC80C711F7F}"/>
                  </a:ext>
                </a:extLst>
              </p:cNvPr>
              <p:cNvSpPr txBox="1"/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91B5B66-C048-B454-261E-2BC80C711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7FA26C2-87A4-9299-40B9-E7B6AC86284C}"/>
                  </a:ext>
                </a:extLst>
              </p:cNvPr>
              <p:cNvSpPr txBox="1"/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7FA26C2-87A4-9299-40B9-E7B6AC862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9482E4C6-A894-24A4-69FA-6F17EB92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B479E76-14CE-B283-EAAB-954E233C5FCF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F93E4-979F-EC8A-6463-3F50F8B50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3002260-39AA-D424-86CB-0447E0FB5EF6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011BC416-14F7-E933-0098-90301A7A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7E9F0BC-029A-60E9-FC3A-835F7574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4E59F09-6E24-618B-F80A-600B966FD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0CF0F2-5B38-C1CE-BDB9-791E753691B5}"/>
              </a:ext>
            </a:extLst>
          </p:cNvPr>
          <p:cNvSpPr/>
          <p:nvPr/>
        </p:nvSpPr>
        <p:spPr>
          <a:xfrm>
            <a:off x="7472646" y="3112530"/>
            <a:ext cx="2173970" cy="10204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3C7CA6-95D5-143C-7FB8-4110B18C3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90" y="2295468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2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1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C9CCC26-905C-C07F-A9A5-895055BB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93" y="2293676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1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22734D4-B81E-527D-495F-D49B5DD58686}"/>
                  </a:ext>
                </a:extLst>
              </p:cNvPr>
              <p:cNvSpPr txBox="1"/>
              <p:nvPr/>
            </p:nvSpPr>
            <p:spPr>
              <a:xfrm>
                <a:off x="4589405" y="5116503"/>
                <a:ext cx="5057211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22734D4-B81E-527D-495F-D49B5DD5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05" y="5116503"/>
                <a:ext cx="505721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B28746DE-B434-CC3E-34C0-9E099622E3E9}"/>
              </a:ext>
            </a:extLst>
          </p:cNvPr>
          <p:cNvSpPr/>
          <p:nvPr/>
        </p:nvSpPr>
        <p:spPr>
          <a:xfrm>
            <a:off x="5646869" y="3112531"/>
            <a:ext cx="1475564" cy="1020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1A80E46-1376-F57C-F5C3-7C85CFD54D58}"/>
              </a:ext>
            </a:extLst>
          </p:cNvPr>
          <p:cNvCxnSpPr>
            <a:cxnSpLocks/>
          </p:cNvCxnSpPr>
          <p:nvPr/>
        </p:nvCxnSpPr>
        <p:spPr>
          <a:xfrm flipH="1" flipV="1">
            <a:off x="7224366" y="3842634"/>
            <a:ext cx="720619" cy="1219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EE0792CB-41CA-1E93-0D4D-A42A7FC09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10598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Continue with others: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08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CD9ED-187E-DFD5-D71A-0004D384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CA8D2A-B85C-C19A-9067-36A198065DC3}"/>
                  </a:ext>
                </a:extLst>
              </p:cNvPr>
              <p:cNvSpPr txBox="1"/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4CA8D2A-B85C-C19A-9067-36A198065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CED0887-D165-59C3-175C-7232219D425F}"/>
                  </a:ext>
                </a:extLst>
              </p:cNvPr>
              <p:cNvSpPr txBox="1"/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CED0887-D165-59C3-175C-7232219D4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CB801D51-B78C-EE4B-97AD-17C04EB8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73297C3-0F83-73ED-D374-371EE6DECE67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25BDB07-4B2A-6C2D-33BB-DE258ED38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6BDED83-A1EC-3035-D412-1A4666022C09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B9287807-F0F9-75CB-0FDE-47909E6E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EED80E1-2D6F-C58E-53B5-648DF3B4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E8E00C1-DE6D-F8FB-765C-1B3F4B34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EF62C1-BA19-3B8C-CB9D-DFEC9EC9C423}"/>
              </a:ext>
            </a:extLst>
          </p:cNvPr>
          <p:cNvSpPr/>
          <p:nvPr/>
        </p:nvSpPr>
        <p:spPr>
          <a:xfrm>
            <a:off x="8350712" y="3112530"/>
            <a:ext cx="1295903" cy="10204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4D9444A-2158-327D-B99B-E51FCB63A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90" y="2295468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2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783E1F-33A4-3C29-3F8E-B2D25DBAA715}"/>
                  </a:ext>
                </a:extLst>
              </p:cNvPr>
              <p:cNvSpPr txBox="1"/>
              <p:nvPr/>
            </p:nvSpPr>
            <p:spPr>
              <a:xfrm>
                <a:off x="4589405" y="5116503"/>
                <a:ext cx="5057211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783E1F-33A4-3C29-3F8E-B2D25DBAA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05" y="5116503"/>
                <a:ext cx="505721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2329DE21-62AA-45CA-CEC9-28AAD0BD5B7F}"/>
              </a:ext>
            </a:extLst>
          </p:cNvPr>
          <p:cNvSpPr/>
          <p:nvPr/>
        </p:nvSpPr>
        <p:spPr>
          <a:xfrm>
            <a:off x="5646869" y="3112531"/>
            <a:ext cx="2298116" cy="1020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4E49AF5-303D-E2F7-8AAA-13E0F749F6D1}"/>
              </a:ext>
            </a:extLst>
          </p:cNvPr>
          <p:cNvCxnSpPr>
            <a:cxnSpLocks/>
          </p:cNvCxnSpPr>
          <p:nvPr/>
        </p:nvCxnSpPr>
        <p:spPr>
          <a:xfrm flipV="1">
            <a:off x="7944985" y="3754490"/>
            <a:ext cx="199836" cy="1308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86DF6A0D-7386-DFD7-C919-64BDC841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10598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Keep going on: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F881FC-1BE7-261E-5298-7FFCA047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93" y="2293676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1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846A75A-FC95-BACE-87A1-0E7126550D40}"/>
                  </a:ext>
                </a:extLst>
              </p:cNvPr>
              <p:cNvSpPr txBox="1"/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846A75A-FC95-BACE-87A1-0E712655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0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A705B-AEA3-7BF0-B208-6EFF3B0C4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38C67C-07C1-F8CC-F04C-9BFA6C5DA92A}"/>
                  </a:ext>
                </a:extLst>
              </p:cNvPr>
              <p:cNvSpPr txBox="1"/>
              <p:nvPr/>
            </p:nvSpPr>
            <p:spPr>
              <a:xfrm>
                <a:off x="8868464" y="2728012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38C67C-07C1-F8CC-F04C-9BFA6C5DA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464" y="2728012"/>
                <a:ext cx="329782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7816740-62A6-A38C-3F92-6013DD64B354}"/>
                  </a:ext>
                </a:extLst>
              </p:cNvPr>
              <p:cNvSpPr txBox="1"/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7816740-62A6-A38C-3F92-6013DD64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A433EE-3BA4-E2E1-01E4-66A0A5AADA0B}"/>
                  </a:ext>
                </a:extLst>
              </p:cNvPr>
              <p:cNvSpPr txBox="1"/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5A433EE-3BA4-E2E1-01E4-66A0A5A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E1786556-BEEF-D863-3DB8-A127C7C6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2D43521-9BEB-9380-A093-6B3DE37147EE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322D1DC-5D8D-F31A-0E46-ED397D0C0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C9F0EFF-A69A-3E44-37B8-DA065B128ECF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D934364A-5159-18CF-C700-A571053D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AE5CDD0-9D75-F1C5-622F-7013FD32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8E6509B-2A74-395E-F90E-1869A9049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313AE0-83FE-2A1D-B3AA-5C21EA92FA8D}"/>
              </a:ext>
            </a:extLst>
          </p:cNvPr>
          <p:cNvSpPr/>
          <p:nvPr/>
        </p:nvSpPr>
        <p:spPr>
          <a:xfrm>
            <a:off x="9261825" y="3112530"/>
            <a:ext cx="384790" cy="10204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B8C67C-2BB4-85DB-2AC2-140B2BC6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90" y="2295468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2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206D1A1-04AA-AF62-429A-47D46502BB8C}"/>
                  </a:ext>
                </a:extLst>
              </p:cNvPr>
              <p:cNvSpPr txBox="1"/>
              <p:nvPr/>
            </p:nvSpPr>
            <p:spPr>
              <a:xfrm>
                <a:off x="4589405" y="5116503"/>
                <a:ext cx="5057211" cy="544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206D1A1-04AA-AF62-429A-47D46502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05" y="5116503"/>
                <a:ext cx="5057211" cy="544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44B51F77-CB8D-29D6-D3D7-D99C22BF7199}"/>
              </a:ext>
            </a:extLst>
          </p:cNvPr>
          <p:cNvSpPr/>
          <p:nvPr/>
        </p:nvSpPr>
        <p:spPr>
          <a:xfrm>
            <a:off x="5646869" y="3112531"/>
            <a:ext cx="3158016" cy="1020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B20D339-FA42-A71C-F937-1E2B817C2789}"/>
              </a:ext>
            </a:extLst>
          </p:cNvPr>
          <p:cNvCxnSpPr>
            <a:cxnSpLocks/>
          </p:cNvCxnSpPr>
          <p:nvPr/>
        </p:nvCxnSpPr>
        <p:spPr>
          <a:xfrm flipV="1">
            <a:off x="7944985" y="3754491"/>
            <a:ext cx="1102125" cy="1308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7EEBE1DB-E52D-065E-BAEC-1EC64315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10598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Keep going on: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307AFB-0944-0C80-C87C-1B0149086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93" y="2293676"/>
            <a:ext cx="688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a: 1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b: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4D2971E-D689-0AC2-6DC1-5585D968BA4E}"/>
                  </a:ext>
                </a:extLst>
              </p:cNvPr>
              <p:cNvSpPr txBox="1"/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4D2971E-D689-0AC2-6DC1-5585D968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2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8649A-2F89-76F2-3BE7-7D5D9C1A7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701CC2B-77AA-29A0-E11B-6C6C5D1381F4}"/>
                  </a:ext>
                </a:extLst>
              </p:cNvPr>
              <p:cNvSpPr txBox="1"/>
              <p:nvPr/>
            </p:nvSpPr>
            <p:spPr>
              <a:xfrm>
                <a:off x="8868464" y="2728012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701CC2B-77AA-29A0-E11B-6C6C5D138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464" y="2728012"/>
                <a:ext cx="329782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4C2DBCF-29C5-66CA-48FD-DFC53624347D}"/>
                  </a:ext>
                </a:extLst>
              </p:cNvPr>
              <p:cNvSpPr txBox="1"/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4C2DBCF-29C5-66CA-48FD-DFC536243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3D7C6B-CB92-64DE-B966-385C0097E3E1}"/>
                  </a:ext>
                </a:extLst>
              </p:cNvPr>
              <p:cNvSpPr txBox="1"/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3D7C6B-CB92-64DE-B966-385C0097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930AD19-C386-95E3-30A6-AA2EEF29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C7B53E2-B871-3453-AA17-0AAB68437812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47712B2-F2FA-9D75-42D4-EB6022644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8E7CC76-FEF3-EBC8-2CB0-C394EDB0E33E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CAFD4878-07F0-3B59-EDEF-84BDC456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B95EA24-DF60-C834-5D1A-CA82C3AC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BD098A2-8031-7F0B-6A5E-43E67000D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20F21E9-F338-008E-7B8C-AE7179D1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10598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same for Y!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C6ADAB7-54DD-7480-D41D-7B2A5B041330}"/>
                  </a:ext>
                </a:extLst>
              </p:cNvPr>
              <p:cNvSpPr txBox="1"/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C6ADAB7-54DD-7480-D41D-7B2A5B041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701D5E7-CEB4-FB32-F799-76DEA1371450}"/>
                  </a:ext>
                </a:extLst>
              </p:cNvPr>
              <p:cNvSpPr txBox="1"/>
              <p:nvPr/>
            </p:nvSpPr>
            <p:spPr>
              <a:xfrm>
                <a:off x="8868464" y="4509751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701D5E7-CEB4-FB32-F799-76DEA1371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464" y="4509751"/>
                <a:ext cx="329782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9E8F48E-2953-9FFD-213B-43EAC7CDC441}"/>
                  </a:ext>
                </a:extLst>
              </p:cNvPr>
              <p:cNvSpPr txBox="1"/>
              <p:nvPr/>
            </p:nvSpPr>
            <p:spPr>
              <a:xfrm>
                <a:off x="7115109" y="4504431"/>
                <a:ext cx="329782" cy="611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9E8F48E-2953-9FFD-213B-43EAC7CDC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09" y="4504431"/>
                <a:ext cx="329782" cy="611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CF37BFE-3BD4-9506-352B-6638282D8164}"/>
                  </a:ext>
                </a:extLst>
              </p:cNvPr>
              <p:cNvSpPr txBox="1"/>
              <p:nvPr/>
            </p:nvSpPr>
            <p:spPr>
              <a:xfrm>
                <a:off x="6235910" y="4509342"/>
                <a:ext cx="329782" cy="612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CF37BFE-3BD4-9506-352B-6638282D8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4509342"/>
                <a:ext cx="329782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C1BA824-EC15-F020-6E6F-16BAF14BE3AB}"/>
              </a:ext>
            </a:extLst>
          </p:cNvPr>
          <p:cNvCxnSpPr/>
          <p:nvPr/>
        </p:nvCxnSpPr>
        <p:spPr>
          <a:xfrm>
            <a:off x="5757890" y="5404519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2">
            <a:extLst>
              <a:ext uri="{FF2B5EF4-FFF2-40B4-BE49-F238E27FC236}">
                <a16:creationId xmlns:a16="http://schemas.microsoft.com/office/drawing/2014/main" id="{FEB55912-909C-32D2-2A41-A7EB6559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5077300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A6C27F4B-6E9C-A33E-0620-2E90598E8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5404519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317AA3DE-7C42-6D2B-EC2D-D79BA4B2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4983835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A901F99-ECE5-87CC-A79F-72A7379B626E}"/>
                  </a:ext>
                </a:extLst>
              </p:cNvPr>
              <p:cNvSpPr txBox="1"/>
              <p:nvPr/>
            </p:nvSpPr>
            <p:spPr>
              <a:xfrm>
                <a:off x="7993175" y="4510367"/>
                <a:ext cx="329782" cy="610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A901F99-ECE5-87CC-A79F-72A7379B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5" y="4510367"/>
                <a:ext cx="329782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121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6AB66-5108-7800-2970-DD79DC0A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801E52-5BF7-9D5B-977F-1E8A845E5311}"/>
                  </a:ext>
                </a:extLst>
              </p:cNvPr>
              <p:cNvSpPr txBox="1"/>
              <p:nvPr/>
            </p:nvSpPr>
            <p:spPr>
              <a:xfrm>
                <a:off x="8868464" y="2728012"/>
                <a:ext cx="329782" cy="61279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801E52-5BF7-9D5B-977F-1E8A845E5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464" y="2728012"/>
                <a:ext cx="329782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F59185-47F7-45E5-8F41-E4F16A86CC2C}"/>
                  </a:ext>
                </a:extLst>
              </p:cNvPr>
              <p:cNvSpPr txBox="1"/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8F59185-47F7-45E5-8F41-E4F16A86C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09" y="2722692"/>
                <a:ext cx="329782" cy="61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451DA5B-731B-CF3D-27A2-1224F83A3BAE}"/>
                  </a:ext>
                </a:extLst>
              </p:cNvPr>
              <p:cNvSpPr txBox="1"/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451DA5B-731B-CF3D-27A2-1224F83A3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2727603"/>
                <a:ext cx="329782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F0241FCA-163C-EA2B-FB84-6C7F802E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B45C52E4-5115-0702-475D-F98A6EE314D7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CD673AE-9CD2-8FC7-3FDF-CE864B50B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8A9E5B9-52F8-D9F9-D4DB-37921CDD0045}"/>
              </a:ext>
            </a:extLst>
          </p:cNvPr>
          <p:cNvCxnSpPr/>
          <p:nvPr/>
        </p:nvCxnSpPr>
        <p:spPr>
          <a:xfrm>
            <a:off x="5757890" y="362278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BD53AF13-C6CC-A09E-5677-8E55EEB7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295561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8DFB97F-3F42-CB2C-72C1-F19B7B849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3622780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FA26F421-99D9-AE5F-90C3-D81971B8D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20209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BCF8A6E-A3A4-2379-EA39-9866F383A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2" y="4453818"/>
            <a:ext cx="3108934" cy="10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Choose one with the lowest value: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F6DFA07-D73F-5513-02BC-4C2D9FED3E8D}"/>
                  </a:ext>
                </a:extLst>
              </p:cNvPr>
              <p:cNvSpPr txBox="1"/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F6DFA07-D73F-5513-02BC-4C2D9FED3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5" y="2728628"/>
                <a:ext cx="32978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59C892C-6B66-9F2C-A1AA-10A0B533E4AB}"/>
                  </a:ext>
                </a:extLst>
              </p:cNvPr>
              <p:cNvSpPr txBox="1"/>
              <p:nvPr/>
            </p:nvSpPr>
            <p:spPr>
              <a:xfrm>
                <a:off x="8868464" y="4509751"/>
                <a:ext cx="329782" cy="61279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59C892C-6B66-9F2C-A1AA-10A0B533E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464" y="4509751"/>
                <a:ext cx="329782" cy="612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C8A58C41-E359-53C6-7265-B5CE72C45D62}"/>
                  </a:ext>
                </a:extLst>
              </p:cNvPr>
              <p:cNvSpPr txBox="1"/>
              <p:nvPr/>
            </p:nvSpPr>
            <p:spPr>
              <a:xfrm>
                <a:off x="7115109" y="4504431"/>
                <a:ext cx="329782" cy="6117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C8A58C41-E359-53C6-7265-B5CE72C45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109" y="4504431"/>
                <a:ext cx="329782" cy="611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95F7ABD-A600-D18A-5F9B-9E04E184ACC9}"/>
                  </a:ext>
                </a:extLst>
              </p:cNvPr>
              <p:cNvSpPr txBox="1"/>
              <p:nvPr/>
            </p:nvSpPr>
            <p:spPr>
              <a:xfrm>
                <a:off x="6235910" y="4509342"/>
                <a:ext cx="329782" cy="61279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95F7ABD-A600-D18A-5F9B-9E04E184A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10" y="4509342"/>
                <a:ext cx="329782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D2F7E512-E1D7-FD08-2D34-A64AAB52B8C3}"/>
              </a:ext>
            </a:extLst>
          </p:cNvPr>
          <p:cNvCxnSpPr/>
          <p:nvPr/>
        </p:nvCxnSpPr>
        <p:spPr>
          <a:xfrm>
            <a:off x="5757890" y="5404519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2">
            <a:extLst>
              <a:ext uri="{FF2B5EF4-FFF2-40B4-BE49-F238E27FC236}">
                <a16:creationId xmlns:a16="http://schemas.microsoft.com/office/drawing/2014/main" id="{25AAA4AE-99BC-82B9-0513-56EC0E78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5077300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4EBFF7E0-D5F1-E9A0-C302-42263110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5404519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43EE26B4-0D14-4292-BFAC-7490D267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4983835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2EA11AA-571F-1FB3-A636-A1F3EA69B62E}"/>
                  </a:ext>
                </a:extLst>
              </p:cNvPr>
              <p:cNvSpPr txBox="1"/>
              <p:nvPr/>
            </p:nvSpPr>
            <p:spPr>
              <a:xfrm>
                <a:off x="7993175" y="4510367"/>
                <a:ext cx="329782" cy="610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2EA11AA-571F-1FB3-A636-A1F3EA69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75" y="4510367"/>
                <a:ext cx="329782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69E9004D-C73F-5748-3D11-3EA48F065B7E}"/>
              </a:ext>
            </a:extLst>
          </p:cNvPr>
          <p:cNvSpPr/>
          <p:nvPr/>
        </p:nvSpPr>
        <p:spPr>
          <a:xfrm>
            <a:off x="6176235" y="2518328"/>
            <a:ext cx="449131" cy="10204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ED7673-9F7C-E8B0-8344-9B78AFF1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3834090"/>
            <a:ext cx="278495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We use this for example</a:t>
            </a:r>
          </a:p>
        </p:txBody>
      </p:sp>
    </p:spTree>
    <p:extLst>
      <p:ext uri="{BB962C8B-B14F-4D97-AF65-F5344CB8AC3E}">
        <p14:creationId xmlns:p14="http://schemas.microsoft.com/office/powerpoint/2010/main" val="288563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1BE36-D921-6507-419D-72A46E6C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D4032C7-694D-ADA3-9B2E-1C2BC1C6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07870511-BB7D-6CA9-7D4B-75F94E53A98A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X,1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2F9A617-79A5-3D78-C86E-64789010272C}"/>
              </a:ext>
            </a:extLst>
          </p:cNvPr>
          <p:cNvSpPr/>
          <p:nvPr/>
        </p:nvSpPr>
        <p:spPr>
          <a:xfrm>
            <a:off x="5242155" y="2512660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584F001-0FEE-A5BC-9531-FAE71867CD21}"/>
              </a:ext>
            </a:extLst>
          </p:cNvPr>
          <p:cNvSpPr/>
          <p:nvPr/>
        </p:nvSpPr>
        <p:spPr>
          <a:xfrm>
            <a:off x="8131700" y="2513087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94D2BE2-6385-35FA-DFB9-5E0838730EEA}"/>
              </a:ext>
            </a:extLst>
          </p:cNvPr>
          <p:cNvCxnSpPr>
            <a:cxnSpLocks/>
            <a:stCxn id="2" idx="4"/>
            <a:endCxn id="3" idx="7"/>
          </p:cNvCxnSpPr>
          <p:nvPr/>
        </p:nvCxnSpPr>
        <p:spPr>
          <a:xfrm flipH="1">
            <a:off x="6095006" y="2161007"/>
            <a:ext cx="1112200" cy="447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5F04B84-01EC-F405-EABF-3186FCD632FF}"/>
              </a:ext>
            </a:extLst>
          </p:cNvPr>
          <p:cNvCxnSpPr>
            <a:cxnSpLocks/>
            <a:stCxn id="2" idx="4"/>
            <a:endCxn id="4" idx="1"/>
          </p:cNvCxnSpPr>
          <p:nvPr/>
        </p:nvCxnSpPr>
        <p:spPr>
          <a:xfrm>
            <a:off x="7207206" y="2161007"/>
            <a:ext cx="1070820" cy="447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133D96E7-36B4-4965-A307-6F3673297473}"/>
              </a:ext>
            </a:extLst>
          </p:cNvPr>
          <p:cNvSpPr txBox="1"/>
          <p:nvPr/>
        </p:nvSpPr>
        <p:spPr>
          <a:xfrm>
            <a:off x="6288202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85A593A-D216-B241-365A-66845704A6BB}"/>
              </a:ext>
            </a:extLst>
          </p:cNvPr>
          <p:cNvSpPr txBox="1"/>
          <p:nvPr/>
        </p:nvSpPr>
        <p:spPr>
          <a:xfrm>
            <a:off x="7380663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C5D70B18-6218-7E18-27F0-A2CA582F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4614418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Split the data: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97EE1F-243C-DC9F-3574-B63402FB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4C33615-3FE3-22FA-CE3E-8A632AB60078}"/>
              </a:ext>
            </a:extLst>
          </p:cNvPr>
          <p:cNvSpPr/>
          <p:nvPr/>
        </p:nvSpPr>
        <p:spPr>
          <a:xfrm>
            <a:off x="2452529" y="2228812"/>
            <a:ext cx="1635020" cy="23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1176031-43F2-408C-CC7E-B6932DADBC3F}"/>
              </a:ext>
            </a:extLst>
          </p:cNvPr>
          <p:cNvCxnSpPr/>
          <p:nvPr/>
        </p:nvCxnSpPr>
        <p:spPr>
          <a:xfrm>
            <a:off x="5757890" y="4337346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5285E07-27AA-4E10-C564-0FBD3C37947E}"/>
              </a:ext>
            </a:extLst>
          </p:cNvPr>
          <p:cNvCxnSpPr/>
          <p:nvPr/>
        </p:nvCxnSpPr>
        <p:spPr>
          <a:xfrm>
            <a:off x="5757890" y="5537870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FF6A1EEF-3218-90CE-01B5-CAFD4902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4010127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6DBA6F3F-D298-2B70-28FB-303B454E1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5204595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FEC6BCA-D1F5-C85C-9267-C012D7B3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433734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EF1720C2-F40B-AD18-C7E2-F23BAA8D8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5533172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B2CE3DA-253A-15B3-75A4-25EDC25AC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3916662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9492224-081F-D1C8-1FD0-0A72B8945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8" y="5161491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9B82228-EF42-CDD9-302F-40BA7AFD40DB}"/>
              </a:ext>
            </a:extLst>
          </p:cNvPr>
          <p:cNvSpPr/>
          <p:nvPr/>
        </p:nvSpPr>
        <p:spPr>
          <a:xfrm>
            <a:off x="5819460" y="3910787"/>
            <a:ext cx="221588" cy="835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2A7554A-3AC2-117E-BC78-F76160630F07}"/>
              </a:ext>
            </a:extLst>
          </p:cNvPr>
          <p:cNvSpPr/>
          <p:nvPr/>
        </p:nvSpPr>
        <p:spPr>
          <a:xfrm>
            <a:off x="5819460" y="5072460"/>
            <a:ext cx="221588" cy="835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7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8D27-30D5-0C2C-A2B7-CBD66B54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94704D-25A3-E85C-F0BF-F1CFA2D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107836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K-means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4003B2-11D7-BC72-8C3A-7A41DDD1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6" y="2434362"/>
            <a:ext cx="2186448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ABB4C2-76BA-1AF0-5EB7-FABCB4E02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736" y="2434362"/>
            <a:ext cx="2168926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400D074-37D3-C3AD-E61B-3D921E4AF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362" y="2434362"/>
            <a:ext cx="217175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4DB905B-28FF-E026-7D56-F271F5D9F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885" y="2434362"/>
            <a:ext cx="217208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9FAE964A-1C51-F73C-0FA9-C350598F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207" y="4856305"/>
            <a:ext cx="1340325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Blob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E705469-E22A-0965-4F83-D258CC21A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690" y="4856304"/>
            <a:ext cx="1819097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Gaussian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B9CE5AF-FFFE-EABC-2575-4C5F9515F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764" y="4856304"/>
            <a:ext cx="1340325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Moon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DD413DD-CE66-2EB7-4831-6BB4C8C1A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037" y="4856303"/>
            <a:ext cx="1340325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3716923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27DAC-AEC5-D8BE-47EC-E84DF0BFF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728D183-B56F-C51D-23E6-E424C5936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14A63ED2-4AF2-82BF-4A4E-246B1605C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093206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Repeat until done: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3D05B5-1CD5-FC77-59D1-FFEE1CB9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40A462-32D7-4983-1F5A-C8C9491F9C8E}"/>
              </a:ext>
            </a:extLst>
          </p:cNvPr>
          <p:cNvSpPr/>
          <p:nvPr/>
        </p:nvSpPr>
        <p:spPr>
          <a:xfrm>
            <a:off x="2452529" y="2228812"/>
            <a:ext cx="1635020" cy="23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A8A2ADF-907C-C61C-710F-5A76DDEF85ED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X,1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590A001-D2E6-AC7C-3C9E-DD60D8BA6A78}"/>
              </a:ext>
            </a:extLst>
          </p:cNvPr>
          <p:cNvSpPr/>
          <p:nvPr/>
        </p:nvSpPr>
        <p:spPr>
          <a:xfrm>
            <a:off x="5242155" y="2512660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BB3003F-944F-D51E-881C-2CEF7820A001}"/>
              </a:ext>
            </a:extLst>
          </p:cNvPr>
          <p:cNvSpPr/>
          <p:nvPr/>
        </p:nvSpPr>
        <p:spPr>
          <a:xfrm>
            <a:off x="8131700" y="2513087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X,8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B65E21E-D628-37CB-4F9A-8358629AFF8D}"/>
              </a:ext>
            </a:extLst>
          </p:cNvPr>
          <p:cNvSpPr/>
          <p:nvPr/>
        </p:nvSpPr>
        <p:spPr>
          <a:xfrm>
            <a:off x="7013427" y="3682833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D25F6FC-EADA-04EC-030F-B84BA6F085CA}"/>
              </a:ext>
            </a:extLst>
          </p:cNvPr>
          <p:cNvSpPr/>
          <p:nvPr/>
        </p:nvSpPr>
        <p:spPr>
          <a:xfrm>
            <a:off x="9323651" y="3682833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DFAED3C-A788-09D8-BA60-B6D0AEA16E62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6095006" y="2161007"/>
            <a:ext cx="1112200" cy="447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E9824B0-737E-FE9C-20C3-70EBE63ABF24}"/>
              </a:ext>
            </a:extLst>
          </p:cNvPr>
          <p:cNvCxnSpPr>
            <a:cxnSpLocks/>
            <a:stCxn id="5" idx="4"/>
            <a:endCxn id="9" idx="1"/>
          </p:cNvCxnSpPr>
          <p:nvPr/>
        </p:nvCxnSpPr>
        <p:spPr>
          <a:xfrm>
            <a:off x="7207206" y="2161007"/>
            <a:ext cx="1070820" cy="447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EB6C0C0-4517-CC8C-D8E7-5F3F3880CC58}"/>
              </a:ext>
            </a:extLst>
          </p:cNvPr>
          <p:cNvCxnSpPr>
            <a:cxnSpLocks/>
            <a:stCxn id="9" idx="4"/>
            <a:endCxn id="10" idx="7"/>
          </p:cNvCxnSpPr>
          <p:nvPr/>
        </p:nvCxnSpPr>
        <p:spPr>
          <a:xfrm flipH="1">
            <a:off x="7866278" y="3167095"/>
            <a:ext cx="765011" cy="611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0E17451-B6BF-E46D-87CE-CCAFE85F42FE}"/>
              </a:ext>
            </a:extLst>
          </p:cNvPr>
          <p:cNvCxnSpPr>
            <a:cxnSpLocks/>
            <a:stCxn id="9" idx="4"/>
            <a:endCxn id="11" idx="1"/>
          </p:cNvCxnSpPr>
          <p:nvPr/>
        </p:nvCxnSpPr>
        <p:spPr>
          <a:xfrm>
            <a:off x="8631289" y="3167095"/>
            <a:ext cx="838688" cy="611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6DDA9B76-C6FA-D430-113D-CD196BE12415}"/>
              </a:ext>
            </a:extLst>
          </p:cNvPr>
          <p:cNvSpPr txBox="1"/>
          <p:nvPr/>
        </p:nvSpPr>
        <p:spPr>
          <a:xfrm>
            <a:off x="6288202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58F2964-BF47-D88F-D490-6AE159BCEC7B}"/>
              </a:ext>
            </a:extLst>
          </p:cNvPr>
          <p:cNvSpPr txBox="1"/>
          <p:nvPr/>
        </p:nvSpPr>
        <p:spPr>
          <a:xfrm>
            <a:off x="7380663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2671AE-1941-B17D-B06B-AC33AEF66937}"/>
              </a:ext>
            </a:extLst>
          </p:cNvPr>
          <p:cNvSpPr txBox="1"/>
          <p:nvPr/>
        </p:nvSpPr>
        <p:spPr>
          <a:xfrm>
            <a:off x="8710867" y="3312089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X≥8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3865423-900A-C25A-69DF-63E700EA1C55}"/>
              </a:ext>
            </a:extLst>
          </p:cNvPr>
          <p:cNvSpPr txBox="1"/>
          <p:nvPr/>
        </p:nvSpPr>
        <p:spPr>
          <a:xfrm>
            <a:off x="7853977" y="3288186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X&lt;8</a:t>
            </a:r>
            <a:endParaRPr lang="zh-CN" altLang="en-US" dirty="0">
              <a:highlight>
                <a:srgbClr val="C0C0C0"/>
              </a:highlight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73F2A7CD-0E34-4E87-986C-E02D38901FEA}"/>
              </a:ext>
            </a:extLst>
          </p:cNvPr>
          <p:cNvCxnSpPr/>
          <p:nvPr/>
        </p:nvCxnSpPr>
        <p:spPr>
          <a:xfrm>
            <a:off x="5757890" y="4997411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CD9DE753-1A38-707E-2091-06F8CB835518}"/>
              </a:ext>
            </a:extLst>
          </p:cNvPr>
          <p:cNvCxnSpPr/>
          <p:nvPr/>
        </p:nvCxnSpPr>
        <p:spPr>
          <a:xfrm>
            <a:off x="5757890" y="6197935"/>
            <a:ext cx="4008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3D6926A8-A9FB-9382-89D0-4A436228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4670192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96276894-E653-CC6C-D7B9-7F857EEFA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458" y="5864660"/>
            <a:ext cx="476832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84555249-8335-66D4-5166-9CB884417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80" y="4997411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F5F0EB05-95AF-C4D2-2C99-F7338337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6193237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0            1            2            6            8</a:t>
            </a: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9EC99FE5-DCFA-F7EA-46F4-871AD4BEB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9" y="4576727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1FE411FE-1D8C-87BA-600D-C9B98F78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78" y="5821556"/>
            <a:ext cx="4008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           ab          b            </a:t>
            </a:r>
            <a:r>
              <a:rPr lang="en-US" altLang="zh-CN" dirty="0" err="1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           a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C5BB76A-852C-791D-3DCD-D3C4BC0AE06D}"/>
              </a:ext>
            </a:extLst>
          </p:cNvPr>
          <p:cNvSpPr/>
          <p:nvPr/>
        </p:nvSpPr>
        <p:spPr>
          <a:xfrm>
            <a:off x="5819460" y="4570852"/>
            <a:ext cx="221588" cy="835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F0AA621-28AA-3361-445F-AED3DBEEE344}"/>
              </a:ext>
            </a:extLst>
          </p:cNvPr>
          <p:cNvSpPr/>
          <p:nvPr/>
        </p:nvSpPr>
        <p:spPr>
          <a:xfrm>
            <a:off x="5819460" y="5732525"/>
            <a:ext cx="221588" cy="835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E428758-AC3F-D88F-D253-5805051D3A84}"/>
              </a:ext>
            </a:extLst>
          </p:cNvPr>
          <p:cNvSpPr/>
          <p:nvPr/>
        </p:nvSpPr>
        <p:spPr>
          <a:xfrm>
            <a:off x="2452529" y="2764103"/>
            <a:ext cx="1635020" cy="23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344D423-FB6E-4648-6F06-FD66995C11D4}"/>
              </a:ext>
            </a:extLst>
          </p:cNvPr>
          <p:cNvSpPr/>
          <p:nvPr/>
        </p:nvSpPr>
        <p:spPr>
          <a:xfrm>
            <a:off x="9378824" y="4565788"/>
            <a:ext cx="221588" cy="835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9AB4D08-B7E7-61BA-6D20-BCD07990873F}"/>
              </a:ext>
            </a:extLst>
          </p:cNvPr>
          <p:cNvSpPr/>
          <p:nvPr/>
        </p:nvSpPr>
        <p:spPr>
          <a:xfrm>
            <a:off x="9378824" y="5727461"/>
            <a:ext cx="221588" cy="835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49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270E-C921-7D3F-1BDC-0D6937AE3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B9A0C38-CF85-C581-376D-93D8DC1F9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E4BC0B15-AA2A-264E-A8B3-E8EB4F68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5093206"/>
            <a:ext cx="3573277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Repeat until done: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8667946-90C1-0310-65D6-59F4FF9C7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5FB4624-86DE-5CE7-4132-2A1474D65AF2}"/>
              </a:ext>
            </a:extLst>
          </p:cNvPr>
          <p:cNvSpPr/>
          <p:nvPr/>
        </p:nvSpPr>
        <p:spPr>
          <a:xfrm>
            <a:off x="2452529" y="2228812"/>
            <a:ext cx="1635020" cy="23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46DB3BF-C3FA-D531-BFF7-2DD7D9C614CE}"/>
              </a:ext>
            </a:extLst>
          </p:cNvPr>
          <p:cNvSpPr/>
          <p:nvPr/>
        </p:nvSpPr>
        <p:spPr>
          <a:xfrm>
            <a:off x="2452529" y="2764103"/>
            <a:ext cx="1635020" cy="230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6C4FC96-9096-ACAA-017A-26A60785CBB0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X,1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B485423-C04C-7A59-80F0-4140F08072AF}"/>
              </a:ext>
            </a:extLst>
          </p:cNvPr>
          <p:cNvSpPr/>
          <p:nvPr/>
        </p:nvSpPr>
        <p:spPr>
          <a:xfrm>
            <a:off x="5242155" y="2512660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D8D5C9B-D27A-A08D-9932-11AFF13EFE6F}"/>
              </a:ext>
            </a:extLst>
          </p:cNvPr>
          <p:cNvSpPr/>
          <p:nvPr/>
        </p:nvSpPr>
        <p:spPr>
          <a:xfrm>
            <a:off x="8131700" y="2513087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X,8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7F867E4-A1F4-A503-33A2-06E7E71FBE32}"/>
              </a:ext>
            </a:extLst>
          </p:cNvPr>
          <p:cNvSpPr/>
          <p:nvPr/>
        </p:nvSpPr>
        <p:spPr>
          <a:xfrm>
            <a:off x="7013427" y="3682833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3B53DDD-BBB9-7330-FD5B-98CF403413F2}"/>
              </a:ext>
            </a:extLst>
          </p:cNvPr>
          <p:cNvSpPr/>
          <p:nvPr/>
        </p:nvSpPr>
        <p:spPr>
          <a:xfrm>
            <a:off x="9323651" y="3682833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1978053-A257-9F73-2885-55E0D0DA9C27}"/>
              </a:ext>
            </a:extLst>
          </p:cNvPr>
          <p:cNvSpPr/>
          <p:nvPr/>
        </p:nvSpPr>
        <p:spPr>
          <a:xfrm>
            <a:off x="5741743" y="4820282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F723F13-BB19-32F2-CBFF-F1EDDC248063}"/>
              </a:ext>
            </a:extLst>
          </p:cNvPr>
          <p:cNvSpPr/>
          <p:nvPr/>
        </p:nvSpPr>
        <p:spPr>
          <a:xfrm>
            <a:off x="8131700" y="4820282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D15A606-2175-9AD5-0293-417BD4011AE7}"/>
              </a:ext>
            </a:extLst>
          </p:cNvPr>
          <p:cNvCxnSpPr>
            <a:cxnSpLocks/>
            <a:stCxn id="2" idx="4"/>
            <a:endCxn id="3" idx="7"/>
          </p:cNvCxnSpPr>
          <p:nvPr/>
        </p:nvCxnSpPr>
        <p:spPr>
          <a:xfrm flipH="1">
            <a:off x="6095006" y="2161007"/>
            <a:ext cx="1112200" cy="447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825A9F4-8D2F-0D33-37FB-712EE779645F}"/>
              </a:ext>
            </a:extLst>
          </p:cNvPr>
          <p:cNvCxnSpPr>
            <a:cxnSpLocks/>
            <a:stCxn id="2" idx="4"/>
            <a:endCxn id="4" idx="1"/>
          </p:cNvCxnSpPr>
          <p:nvPr/>
        </p:nvCxnSpPr>
        <p:spPr>
          <a:xfrm>
            <a:off x="7207206" y="2161007"/>
            <a:ext cx="1070820" cy="447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7893027-A829-1648-08F9-7EAEED1A72A7}"/>
              </a:ext>
            </a:extLst>
          </p:cNvPr>
          <p:cNvCxnSpPr>
            <a:cxnSpLocks/>
            <a:stCxn id="4" idx="4"/>
            <a:endCxn id="14" idx="7"/>
          </p:cNvCxnSpPr>
          <p:nvPr/>
        </p:nvCxnSpPr>
        <p:spPr>
          <a:xfrm flipH="1">
            <a:off x="7866278" y="3167095"/>
            <a:ext cx="765011" cy="611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EB2EF50-B59E-B7D1-D1DE-53B136B06BBF}"/>
              </a:ext>
            </a:extLst>
          </p:cNvPr>
          <p:cNvCxnSpPr>
            <a:cxnSpLocks/>
            <a:stCxn id="4" idx="4"/>
            <a:endCxn id="15" idx="1"/>
          </p:cNvCxnSpPr>
          <p:nvPr/>
        </p:nvCxnSpPr>
        <p:spPr>
          <a:xfrm>
            <a:off x="8631289" y="3167095"/>
            <a:ext cx="838688" cy="611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BA538CC-3E3F-9931-8E87-5AD7F9A8F1F1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394742" y="4336841"/>
            <a:ext cx="1118274" cy="483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7E526EF-DDAD-3A96-A73F-A9D376F4EF2C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>
            <a:off x="7513016" y="4336841"/>
            <a:ext cx="1118273" cy="483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128314D9-F397-98BE-F16D-6C824DF0F94B}"/>
              </a:ext>
            </a:extLst>
          </p:cNvPr>
          <p:cNvSpPr txBox="1"/>
          <p:nvPr/>
        </p:nvSpPr>
        <p:spPr>
          <a:xfrm>
            <a:off x="6288202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59FF7EE-3C3E-22F3-BABD-D3D0E3311086}"/>
              </a:ext>
            </a:extLst>
          </p:cNvPr>
          <p:cNvSpPr txBox="1"/>
          <p:nvPr/>
        </p:nvSpPr>
        <p:spPr>
          <a:xfrm>
            <a:off x="7380663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A163C30-B8A3-CDCD-BB20-DC9C45AD6BA1}"/>
              </a:ext>
            </a:extLst>
          </p:cNvPr>
          <p:cNvSpPr txBox="1"/>
          <p:nvPr/>
        </p:nvSpPr>
        <p:spPr>
          <a:xfrm>
            <a:off x="8710867" y="3312089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X≥8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3C75312-4F8D-18A5-77E7-9E7EE5E0F879}"/>
              </a:ext>
            </a:extLst>
          </p:cNvPr>
          <p:cNvSpPr txBox="1"/>
          <p:nvPr/>
        </p:nvSpPr>
        <p:spPr>
          <a:xfrm>
            <a:off x="7692597" y="4427633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Y≥2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A65FAE2-11B0-2A62-A55E-98923F9CF40A}"/>
              </a:ext>
            </a:extLst>
          </p:cNvPr>
          <p:cNvSpPr txBox="1"/>
          <p:nvPr/>
        </p:nvSpPr>
        <p:spPr>
          <a:xfrm>
            <a:off x="7853977" y="3288186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X&lt;8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88C3E63-CACD-ED7B-E45E-D65F0494E9F1}"/>
              </a:ext>
            </a:extLst>
          </p:cNvPr>
          <p:cNvSpPr txBox="1"/>
          <p:nvPr/>
        </p:nvSpPr>
        <p:spPr>
          <a:xfrm>
            <a:off x="6574324" y="4393895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Y&lt;2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8A8B5F7-6C2B-429D-0692-EAEE714103E0}"/>
              </a:ext>
            </a:extLst>
          </p:cNvPr>
          <p:cNvSpPr/>
          <p:nvPr/>
        </p:nvSpPr>
        <p:spPr>
          <a:xfrm>
            <a:off x="2452529" y="3299396"/>
            <a:ext cx="1635020" cy="4792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42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5950-1D26-4852-8E23-0474BC28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3F73F2A-C124-BA31-D544-38E4C047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01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15582D5-C195-4A99-95B5-FD9DE38DF662}"/>
              </a:ext>
            </a:extLst>
          </p:cNvPr>
          <p:cNvSpPr/>
          <p:nvPr/>
        </p:nvSpPr>
        <p:spPr>
          <a:xfrm>
            <a:off x="6707617" y="1506999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X,1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8D9406C-7B2D-335F-3583-654FACBA9304}"/>
              </a:ext>
            </a:extLst>
          </p:cNvPr>
          <p:cNvSpPr/>
          <p:nvPr/>
        </p:nvSpPr>
        <p:spPr>
          <a:xfrm>
            <a:off x="5242155" y="2512660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CA988ED-2D1E-D5AF-B735-5E73C654B993}"/>
              </a:ext>
            </a:extLst>
          </p:cNvPr>
          <p:cNvSpPr/>
          <p:nvPr/>
        </p:nvSpPr>
        <p:spPr>
          <a:xfrm>
            <a:off x="8131700" y="2513087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X,8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24D1807-8704-CFED-76BC-9720F52ECAA3}"/>
              </a:ext>
            </a:extLst>
          </p:cNvPr>
          <p:cNvSpPr/>
          <p:nvPr/>
        </p:nvSpPr>
        <p:spPr>
          <a:xfrm>
            <a:off x="7013427" y="3682833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0BE77E9-CE22-D003-22A2-BA9BF1CCE087}"/>
              </a:ext>
            </a:extLst>
          </p:cNvPr>
          <p:cNvSpPr/>
          <p:nvPr/>
        </p:nvSpPr>
        <p:spPr>
          <a:xfrm>
            <a:off x="9323651" y="3682833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ED8B2B-A6F3-80DA-06D1-98AE423822A9}"/>
              </a:ext>
            </a:extLst>
          </p:cNvPr>
          <p:cNvSpPr/>
          <p:nvPr/>
        </p:nvSpPr>
        <p:spPr>
          <a:xfrm>
            <a:off x="5741743" y="4820282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3B01180-7BA8-CB2C-CD28-9629500CC7D8}"/>
              </a:ext>
            </a:extLst>
          </p:cNvPr>
          <p:cNvSpPr/>
          <p:nvPr/>
        </p:nvSpPr>
        <p:spPr>
          <a:xfrm>
            <a:off x="8131700" y="4820282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B147B08-4FB0-519E-F02F-3CC0DA5FCDDB}"/>
              </a:ext>
            </a:extLst>
          </p:cNvPr>
          <p:cNvSpPr/>
          <p:nvPr/>
        </p:nvSpPr>
        <p:spPr>
          <a:xfrm>
            <a:off x="4460981" y="5928461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A13CB9C-26BA-EC64-4131-00051AB4E098}"/>
              </a:ext>
            </a:extLst>
          </p:cNvPr>
          <p:cNvSpPr/>
          <p:nvPr/>
        </p:nvSpPr>
        <p:spPr>
          <a:xfrm>
            <a:off x="6798453" y="5934517"/>
            <a:ext cx="999177" cy="654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A7E89A1-A9CC-7D25-C0AE-5C7DB1C420E6}"/>
              </a:ext>
            </a:extLst>
          </p:cNvPr>
          <p:cNvCxnSpPr>
            <a:cxnSpLocks/>
            <a:stCxn id="2" idx="4"/>
            <a:endCxn id="3" idx="7"/>
          </p:cNvCxnSpPr>
          <p:nvPr/>
        </p:nvCxnSpPr>
        <p:spPr>
          <a:xfrm flipH="1">
            <a:off x="6095006" y="2161007"/>
            <a:ext cx="1112200" cy="447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F8349BF-01F4-530D-55E7-B0875E1CDE6B}"/>
              </a:ext>
            </a:extLst>
          </p:cNvPr>
          <p:cNvCxnSpPr>
            <a:cxnSpLocks/>
            <a:stCxn id="2" idx="4"/>
            <a:endCxn id="4" idx="1"/>
          </p:cNvCxnSpPr>
          <p:nvPr/>
        </p:nvCxnSpPr>
        <p:spPr>
          <a:xfrm>
            <a:off x="7207206" y="2161007"/>
            <a:ext cx="1070820" cy="447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3EB2A25-B1E2-8500-ED54-EE0C70A3A1CC}"/>
              </a:ext>
            </a:extLst>
          </p:cNvPr>
          <p:cNvCxnSpPr>
            <a:cxnSpLocks/>
            <a:stCxn id="4" idx="4"/>
            <a:endCxn id="5" idx="7"/>
          </p:cNvCxnSpPr>
          <p:nvPr/>
        </p:nvCxnSpPr>
        <p:spPr>
          <a:xfrm flipH="1">
            <a:off x="7866278" y="3167095"/>
            <a:ext cx="765011" cy="611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D583FC5-6F9C-93D6-28C1-B2AD3A262D92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8631289" y="3167095"/>
            <a:ext cx="838688" cy="611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7B67139-812E-A543-361A-9AB121DA6FAA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6394742" y="4336841"/>
            <a:ext cx="1118274" cy="483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EF8A24BB-4889-6CCD-7757-4BB812190418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>
          <a:xfrm>
            <a:off x="7513016" y="4336841"/>
            <a:ext cx="1118273" cy="483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464F706-61A1-208F-AA68-89ED9D40E8E2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5242155" y="5474290"/>
            <a:ext cx="999177" cy="502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63E225E-8E73-847A-B54A-D56ABEB19C5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6241332" y="5474290"/>
            <a:ext cx="896260" cy="502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70C542B3-7516-D268-7088-C92F19AF95BA}"/>
              </a:ext>
            </a:extLst>
          </p:cNvPr>
          <p:cNvSpPr txBox="1"/>
          <p:nvPr/>
        </p:nvSpPr>
        <p:spPr>
          <a:xfrm>
            <a:off x="6288202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B7ACD51-E3BA-C6D8-ECF5-6672396DBDD7}"/>
              </a:ext>
            </a:extLst>
          </p:cNvPr>
          <p:cNvSpPr txBox="1"/>
          <p:nvPr/>
        </p:nvSpPr>
        <p:spPr>
          <a:xfrm>
            <a:off x="7380663" y="2183427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X≥1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D81ADE-CA5E-93ED-5E2A-2783D6978510}"/>
              </a:ext>
            </a:extLst>
          </p:cNvPr>
          <p:cNvSpPr txBox="1"/>
          <p:nvPr/>
        </p:nvSpPr>
        <p:spPr>
          <a:xfrm>
            <a:off x="8710867" y="3312089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X≥8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015CFF7-1CD9-A3BC-BD1E-2F2506711379}"/>
              </a:ext>
            </a:extLst>
          </p:cNvPr>
          <p:cNvSpPr txBox="1"/>
          <p:nvPr/>
        </p:nvSpPr>
        <p:spPr>
          <a:xfrm>
            <a:off x="7692597" y="4427633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Y≥2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BDFFDAC-90F6-E241-9F34-EA8950F4A1B3}"/>
              </a:ext>
            </a:extLst>
          </p:cNvPr>
          <p:cNvSpPr txBox="1"/>
          <p:nvPr/>
        </p:nvSpPr>
        <p:spPr>
          <a:xfrm>
            <a:off x="6341056" y="5540932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X≥2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AD5972D-BD97-6953-B9B3-781E8656A9B4}"/>
              </a:ext>
            </a:extLst>
          </p:cNvPr>
          <p:cNvSpPr txBox="1"/>
          <p:nvPr/>
        </p:nvSpPr>
        <p:spPr>
          <a:xfrm>
            <a:off x="7853977" y="3288186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X&lt;8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28D4AD5-78DA-609B-B05A-E84DDC5F7CCA}"/>
              </a:ext>
            </a:extLst>
          </p:cNvPr>
          <p:cNvSpPr txBox="1"/>
          <p:nvPr/>
        </p:nvSpPr>
        <p:spPr>
          <a:xfrm>
            <a:off x="6574324" y="4393895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Y&lt;2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B1659DB-B3A4-17D8-71C3-3ED693119300}"/>
              </a:ext>
            </a:extLst>
          </p:cNvPr>
          <p:cNvSpPr txBox="1"/>
          <p:nvPr/>
        </p:nvSpPr>
        <p:spPr>
          <a:xfrm>
            <a:off x="5410622" y="5559129"/>
            <a:ext cx="759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highlight>
                  <a:srgbClr val="C0C0C0"/>
                </a:highlight>
                <a:latin typeface="Aptos" panose="020B0004020202020204" pitchFamily="34" charset="0"/>
              </a:rPr>
              <a:t>X&lt;2</a:t>
            </a:r>
            <a:endParaRPr lang="zh-CN" altLang="en-US" dirty="0">
              <a:highlight>
                <a:srgbClr val="C0C0C0"/>
              </a:highlight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4761E2F-DB87-0CA6-7F0F-7B87B3AE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31" y="1656705"/>
            <a:ext cx="3381589" cy="2365917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3F9D5A1A-C68F-CAEE-D807-133FE369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731" y="4836726"/>
            <a:ext cx="3573277" cy="10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An example answer:</a:t>
            </a:r>
          </a:p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(not the only one)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39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A5D4-1A11-EEE2-F46D-61E24A04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D62EF7-58CB-98F8-8853-8D92A268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357" y="2967335"/>
            <a:ext cx="68892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9172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BE26D-C5C0-6D30-F4FF-2DC2DCA05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DEF846-E95D-17BF-7B7D-A3D69924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72" y="247371"/>
            <a:ext cx="89976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Initialize centroids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677ACC-4DAA-DA1B-2285-B477F9A3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72" y="2405923"/>
            <a:ext cx="3257632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686F81D-584C-BA3D-CA75-57212416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200" y="6051822"/>
            <a:ext cx="8011598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Choose K value and randomly pick K points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81AC1A-29AB-2390-C5AF-A4E8347CC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539" y="2407595"/>
            <a:ext cx="3251289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00097C0F-AC0F-E239-2784-B15EC34BAC9D}"/>
              </a:ext>
            </a:extLst>
          </p:cNvPr>
          <p:cNvSpPr/>
          <p:nvPr/>
        </p:nvSpPr>
        <p:spPr>
          <a:xfrm>
            <a:off x="5644855" y="3746519"/>
            <a:ext cx="902289" cy="55880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0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DECC-BE4B-9004-25B3-9DD2D1BF2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225E40-C946-6F6C-E742-678594BB1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9" y="247371"/>
            <a:ext cx="113240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Assign nearest centroids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438FA4-2DC9-05CB-0238-D3F5033A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03" y="2406759"/>
            <a:ext cx="3251289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63989CC1-37DE-A669-6F23-A3DF9F141660}"/>
              </a:ext>
            </a:extLst>
          </p:cNvPr>
          <p:cNvSpPr/>
          <p:nvPr/>
        </p:nvSpPr>
        <p:spPr>
          <a:xfrm>
            <a:off x="5660086" y="3747356"/>
            <a:ext cx="902289" cy="55880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6279C9-17A7-2E38-D5FF-09C57710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69" y="2406759"/>
            <a:ext cx="322082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63B7BDA6-BECD-5E72-C91D-95C1282D9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764" y="6051821"/>
            <a:ext cx="8700931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Calculate the distance to each centroid for all data</a:t>
            </a:r>
          </a:p>
        </p:txBody>
      </p:sp>
    </p:spTree>
    <p:extLst>
      <p:ext uri="{BB962C8B-B14F-4D97-AF65-F5344CB8AC3E}">
        <p14:creationId xmlns:p14="http://schemas.microsoft.com/office/powerpoint/2010/main" val="397487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49EEE-F1D3-1F51-81DC-7D4DD03E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C44D9C6-11B3-C5E6-EA34-DE0BADDD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64" y="2406759"/>
            <a:ext cx="322082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8707A-36D7-3E9D-5510-E7C04DA69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9" y="247371"/>
            <a:ext cx="113240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Get NEW CENTROIDS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92E6C7DC-75F1-535A-5A9C-9CF9ABEFABDC}"/>
              </a:ext>
            </a:extLst>
          </p:cNvPr>
          <p:cNvSpPr/>
          <p:nvPr/>
        </p:nvSpPr>
        <p:spPr>
          <a:xfrm>
            <a:off x="5660086" y="3747356"/>
            <a:ext cx="902289" cy="55880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DFB6A3-B848-F6E0-8AE9-17548739C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926" y="6051821"/>
            <a:ext cx="9611292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New centroid: 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mean value of all data within the cluster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B7F5CC-2DC3-F200-CE4D-8DD67D82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69" y="2406759"/>
            <a:ext cx="324769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1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CB16E-E21A-7218-5DB3-732EF508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6FAB4F-57E7-C005-0F1D-D3871748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64" y="2406759"/>
            <a:ext cx="324769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6B3080-2F7F-8042-D45C-8C1A793F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59" y="247371"/>
            <a:ext cx="113240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STEP 4: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Repeat until stable</a:t>
            </a: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99FED021-3285-B1C2-6D60-F1C280FC8248}"/>
              </a:ext>
            </a:extLst>
          </p:cNvPr>
          <p:cNvSpPr/>
          <p:nvPr/>
        </p:nvSpPr>
        <p:spPr>
          <a:xfrm>
            <a:off x="5147283" y="3807912"/>
            <a:ext cx="575287" cy="4370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C456E9B-353C-20E1-57BE-457FD851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926" y="6051821"/>
            <a:ext cx="9611292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Stable: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No/Subtle change on each cluster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1A6753-A578-9F48-6ED8-130EE1F4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01" y="2406759"/>
            <a:ext cx="3251517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1D4CE1C4-99E0-B545-AA96-E81C2838F68E}"/>
              </a:ext>
            </a:extLst>
          </p:cNvPr>
          <p:cNvSpPr/>
          <p:nvPr/>
        </p:nvSpPr>
        <p:spPr>
          <a:xfrm>
            <a:off x="6499891" y="3807912"/>
            <a:ext cx="575287" cy="4370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F64718-C615-C2F0-523A-896347E07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037" y="3636634"/>
            <a:ext cx="1025926" cy="55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…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7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A15AA-AB47-399E-3A02-D92CC2F85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880279-97E4-736C-ABB4-0E2CCC46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7" y="1194472"/>
            <a:ext cx="9401365" cy="564081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4EF079-E693-DC06-67C0-AD0EAF64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85" y="162140"/>
            <a:ext cx="113240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gaussian data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D9AF18-4F0E-F8F8-2600-F9D12AD5D00F}"/>
              </a:ext>
            </a:extLst>
          </p:cNvPr>
          <p:cNvSpPr txBox="1"/>
          <p:nvPr/>
        </p:nvSpPr>
        <p:spPr>
          <a:xfrm>
            <a:off x="3048503" y="1568095"/>
            <a:ext cx="609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GIF (best view in .pptx)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571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3F643-5D0A-96DA-006F-71D0BEAB9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A3095A8-4DE3-2669-C597-EC56C05CA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85" y="162140"/>
            <a:ext cx="113240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BLOB data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06F6F8-4292-E604-CCCE-EE300E06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7" y="1153295"/>
            <a:ext cx="9507842" cy="57047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AFA1862-C524-2F9F-5346-7A1BA1B2DB7B}"/>
              </a:ext>
            </a:extLst>
          </p:cNvPr>
          <p:cNvSpPr txBox="1"/>
          <p:nvPr/>
        </p:nvSpPr>
        <p:spPr>
          <a:xfrm>
            <a:off x="3048503" y="1568095"/>
            <a:ext cx="609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GIF (best view in .pptx)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679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1409</Words>
  <Application>Microsoft Office PowerPoint</Application>
  <PresentationFormat>宽屏</PresentationFormat>
  <Paragraphs>333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等线</vt:lpstr>
      <vt:lpstr>等线 Light</vt:lpstr>
      <vt:lpstr>Aptos</vt:lpstr>
      <vt:lpstr>Arial</vt:lpstr>
      <vt:lpstr>Cambria</vt:lpstr>
      <vt:lpstr>Cambria Math</vt:lpstr>
      <vt:lpstr>Gadugi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Daize Dong</dc:creator>
  <cp:lastModifiedBy>Daize Dong</cp:lastModifiedBy>
  <cp:revision>4</cp:revision>
  <dcterms:created xsi:type="dcterms:W3CDTF">2025-09-13T19:53:28Z</dcterms:created>
  <dcterms:modified xsi:type="dcterms:W3CDTF">2025-09-30T02:05:33Z</dcterms:modified>
</cp:coreProperties>
</file>